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59" r:id="rId3"/>
    <p:sldId id="260" r:id="rId4"/>
    <p:sldId id="256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91" r:id="rId32"/>
    <p:sldId id="292" r:id="rId33"/>
    <p:sldId id="286" r:id="rId34"/>
    <p:sldId id="287" r:id="rId35"/>
    <p:sldId id="288" r:id="rId36"/>
    <p:sldId id="289" r:id="rId37"/>
    <p:sldId id="290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0B911-9FED-4CF2-9F37-E58F0B6D0A93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9D2404-9891-4DD1-96AC-5FEC27A02F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48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D2404-9891-4DD1-96AC-5FEC27A02F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4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10927D-F559-4180-8EE3-B8BB825C7F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8BA67C-CF70-4C30-A7F6-BCE97A481A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146671-0A6C-4C73-B8C4-4BCCA5326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DBF217-C740-452F-88C0-D2D16C282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FD8C38-F1E4-4243-A712-2C5E703E8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04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8B1740-01CB-4F12-B37F-BE2CEA058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0072640-74BC-474E-8CE4-E0E0C23E2D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089A9-BD81-4646-B800-F68CEEFE84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00F9F0-A2F7-44E5-BEA6-070E60A0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6CE43D-67DD-4968-B688-D6A6F8776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761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73F8608-E8B6-4355-8381-877CB7FCCA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36F268C-0EF5-46BA-8F66-46763C4543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C64B6E-787F-4F40-8B51-6546C3900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9AC252-111B-4F65-BA2D-9993AE65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8A3FDB-021F-42FD-9CAF-A9595441E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912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567744-3098-4FAE-80A8-D445441FA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665225-68DA-4BB1-A1B7-0421499CC8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0E66B4-0313-4388-9DC3-1C68E0E78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295EA3-D454-47CE-B228-34E240C27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662A5E-F906-4CC3-B8F7-19237EC3B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056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5FB339-8B20-406B-80F7-180713BE2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C3C6D1-F870-4DF1-9FCD-A5A912174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0D72A2-0AA5-4F72-A1DB-653377504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96BD69-22EE-4CB5-940F-D88EBC6DE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1389BD-4196-4AB8-B8E4-F4ADFD2F1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11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454BC3-1E0C-4A5F-8229-12A2A4B51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D5ECD3-2CEE-41DA-9A01-CDA55771FE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DCD562B-72D5-4D10-A7D0-FDBBB03C8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E1EADB-BA7E-452E-B9D4-D780BF583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FAE9F8-8A8A-4F9D-BC88-C29DD8E22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B8F0C30-38F0-4EF5-9405-B098129C5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94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952A0F-52C9-415B-A559-8962943CF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62BF9F-54DA-4023-97CF-8D7939CE1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FA0AB04-58BD-4534-98FA-BEA2C6FF0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CA6089C-3214-4131-8CBA-556B81267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B2BBF6A-EC03-4DAD-8CA0-72669999DC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8720DCF-8C56-48F1-9FF1-A50F0E5AB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4BC6FEF-FE02-4FC1-963B-8F11535F1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94A9C5C-A9EF-4BB1-83D1-A368A283E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5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E1E970-D2FE-4515-BB16-DE5E7701E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F2DF7E-C8A3-458F-BD80-BE13A0773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7E8C89-22DD-4008-8AA2-FB5E4F92A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A4DD1DD-8762-4325-B2E8-D134B4B33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4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1720AE-56EB-45BD-9E79-D7EC3DA57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2FD953-4F1A-42E9-A183-19BAF40A1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5922CC-BE5A-4890-8CBC-ECFE2C0A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482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6611D-8A51-48FC-BC59-569F9431C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396305-DCEE-42FC-A730-3070111D8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AB499F8-2295-49DC-A765-06A110F31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5A1AA5-D415-4266-9853-589713E48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B880BD4-9E51-4214-9051-9603600EA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08CA7B-176E-467C-8B3B-7ABCCDBAD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2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C2964-88EA-41DA-BBF8-7BEED4690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29E6973-FF8B-48AB-82C7-8CF282931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C7FDBD6-2578-4B7B-9F7C-5AA513831B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FE0032-27AD-43BF-A387-074A40FBE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C1F028-DB7B-4BEC-848B-F5BC81A8D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1B48F0-87D5-4AD2-AF6D-86319E35C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366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20DE21-64D0-4C87-8FD0-7D25CCEEF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6029E5-D6E5-4B84-95DF-61EEBDD2A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1FA22F-7461-476C-8884-4E9FE8D18B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26D16-C2FE-4AE7-8067-F92B02189186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CB6855-D6BB-4A3A-B2F6-6B155120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4C3103-BF27-4C0F-B8CF-809F76AF30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837DB-FDBB-472B-AD9D-BD26245887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0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Tif"/><Relationship Id="rId4" Type="http://schemas.openxmlformats.org/officeDocument/2006/relationships/image" Target="../media/image24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tif"/><Relationship Id="rId4" Type="http://schemas.openxmlformats.org/officeDocument/2006/relationships/image" Target="../media/image28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"/><Relationship Id="rId2" Type="http://schemas.openxmlformats.org/officeDocument/2006/relationships/image" Target="../media/image33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tif"/><Relationship Id="rId4" Type="http://schemas.openxmlformats.org/officeDocument/2006/relationships/image" Target="../media/image3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"/><Relationship Id="rId2" Type="http://schemas.openxmlformats.org/officeDocument/2006/relationships/image" Target="../media/image40.T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"/><Relationship Id="rId2" Type="http://schemas.openxmlformats.org/officeDocument/2006/relationships/image" Target="../media/image42.t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tif"/><Relationship Id="rId3" Type="http://schemas.openxmlformats.org/officeDocument/2006/relationships/image" Target="../media/image45.tif"/><Relationship Id="rId7" Type="http://schemas.openxmlformats.org/officeDocument/2006/relationships/image" Target="../media/image49.tif"/><Relationship Id="rId2" Type="http://schemas.openxmlformats.org/officeDocument/2006/relationships/image" Target="../media/image44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tif"/><Relationship Id="rId5" Type="http://schemas.openxmlformats.org/officeDocument/2006/relationships/image" Target="../media/image47.tif"/><Relationship Id="rId4" Type="http://schemas.openxmlformats.org/officeDocument/2006/relationships/image" Target="../media/image46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"/><Relationship Id="rId2" Type="http://schemas.openxmlformats.org/officeDocument/2006/relationships/image" Target="../media/image5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tif"/><Relationship Id="rId4" Type="http://schemas.openxmlformats.org/officeDocument/2006/relationships/image" Target="../media/image5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"/><Relationship Id="rId2" Type="http://schemas.openxmlformats.org/officeDocument/2006/relationships/image" Target="../media/image55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tif"/><Relationship Id="rId4" Type="http://schemas.openxmlformats.org/officeDocument/2006/relationships/image" Target="../media/image57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"/><Relationship Id="rId2" Type="http://schemas.openxmlformats.org/officeDocument/2006/relationships/image" Target="../media/image59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T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"/><Relationship Id="rId2" Type="http://schemas.openxmlformats.org/officeDocument/2006/relationships/image" Target="../media/image62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tif"/><Relationship Id="rId5" Type="http://schemas.openxmlformats.org/officeDocument/2006/relationships/image" Target="../media/image65.tif"/><Relationship Id="rId4" Type="http://schemas.openxmlformats.org/officeDocument/2006/relationships/image" Target="../media/image64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if"/><Relationship Id="rId2" Type="http://schemas.openxmlformats.org/officeDocument/2006/relationships/image" Target="../media/image67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tif"/><Relationship Id="rId5" Type="http://schemas.openxmlformats.org/officeDocument/2006/relationships/image" Target="../media/image70.Tif"/><Relationship Id="rId4" Type="http://schemas.openxmlformats.org/officeDocument/2006/relationships/image" Target="../media/image69.t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if"/><Relationship Id="rId2" Type="http://schemas.openxmlformats.org/officeDocument/2006/relationships/image" Target="../media/image66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t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"/><Relationship Id="rId2" Type="http://schemas.openxmlformats.org/officeDocument/2006/relationships/image" Target="../media/image74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t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if"/><Relationship Id="rId2" Type="http://schemas.openxmlformats.org/officeDocument/2006/relationships/image" Target="../media/image76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tif"/><Relationship Id="rId5" Type="http://schemas.openxmlformats.org/officeDocument/2006/relationships/image" Target="../media/image79.tif"/><Relationship Id="rId4" Type="http://schemas.openxmlformats.org/officeDocument/2006/relationships/image" Target="../media/image78.t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tif"/><Relationship Id="rId3" Type="http://schemas.openxmlformats.org/officeDocument/2006/relationships/image" Target="../media/image82.tif"/><Relationship Id="rId7" Type="http://schemas.openxmlformats.org/officeDocument/2006/relationships/image" Target="../media/image86.tif"/><Relationship Id="rId2" Type="http://schemas.openxmlformats.org/officeDocument/2006/relationships/image" Target="../media/image8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tif"/><Relationship Id="rId5" Type="http://schemas.openxmlformats.org/officeDocument/2006/relationships/image" Target="../media/image84.tif"/><Relationship Id="rId4" Type="http://schemas.openxmlformats.org/officeDocument/2006/relationships/image" Target="../media/image83.t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if"/><Relationship Id="rId2" Type="http://schemas.openxmlformats.org/officeDocument/2006/relationships/image" Target="../media/image88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Tif"/><Relationship Id="rId4" Type="http://schemas.openxmlformats.org/officeDocument/2006/relationships/image" Target="../media/image90.T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tif"/><Relationship Id="rId2" Type="http://schemas.openxmlformats.org/officeDocument/2006/relationships/image" Target="../media/image91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if"/><Relationship Id="rId2" Type="http://schemas.openxmlformats.org/officeDocument/2006/relationships/image" Target="../media/image93.t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T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T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tif"/><Relationship Id="rId2" Type="http://schemas.openxmlformats.org/officeDocument/2006/relationships/image" Target="../media/image97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tif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0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tif"/><Relationship Id="rId7" Type="http://schemas.openxmlformats.org/officeDocument/2006/relationships/image" Target="../media/image107.Tif"/><Relationship Id="rId2" Type="http://schemas.openxmlformats.org/officeDocument/2006/relationships/image" Target="../media/image102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Tif"/><Relationship Id="rId5" Type="http://schemas.openxmlformats.org/officeDocument/2006/relationships/image" Target="../media/image105.Tif"/><Relationship Id="rId4" Type="http://schemas.openxmlformats.org/officeDocument/2006/relationships/image" Target="../media/image104.t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tif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0.png"/><Relationship Id="rId4" Type="http://schemas.microsoft.com/office/2007/relationships/hdphoto" Target="../media/hdphoto4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tif"/><Relationship Id="rId2" Type="http://schemas.openxmlformats.org/officeDocument/2006/relationships/image" Target="../media/image111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tif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"/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11877CE-F9D7-4385-8B65-488E6DAB4D1F}"/>
              </a:ext>
            </a:extLst>
          </p:cNvPr>
          <p:cNvSpPr txBox="1"/>
          <p:nvPr/>
        </p:nvSpPr>
        <p:spPr>
          <a:xfrm>
            <a:off x="792480" y="487680"/>
            <a:ext cx="455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1-figure supplement 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A05CA22-F4F3-4D2F-A658-59EC36C02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312" y="2140712"/>
            <a:ext cx="2808000" cy="280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122F0AC-5E17-43BB-BD7E-F3E43E15F9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62922" y="2140712"/>
            <a:ext cx="2808000" cy="280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001896F-CEB2-4E23-BEE1-4D84367346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117" y="2140712"/>
            <a:ext cx="2808000" cy="2808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767760E-0BEF-4E27-8A75-08E0FF05320D}"/>
              </a:ext>
            </a:extLst>
          </p:cNvPr>
          <p:cNvSpPr txBox="1"/>
          <p:nvPr/>
        </p:nvSpPr>
        <p:spPr>
          <a:xfrm>
            <a:off x="2461942" y="1706880"/>
            <a:ext cx="898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ATP5A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6E50335-1811-4869-A919-1F0FCC5C25CB}"/>
              </a:ext>
            </a:extLst>
          </p:cNvPr>
          <p:cNvSpPr txBox="1"/>
          <p:nvPr/>
        </p:nvSpPr>
        <p:spPr>
          <a:xfrm>
            <a:off x="5742606" y="170688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Lamin b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6372914-BAA4-47A0-A55F-9CC6A16977E2}"/>
              </a:ext>
            </a:extLst>
          </p:cNvPr>
          <p:cNvSpPr/>
          <p:nvPr/>
        </p:nvSpPr>
        <p:spPr>
          <a:xfrm>
            <a:off x="2753359" y="3180080"/>
            <a:ext cx="648000" cy="182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4BB2AB4-3BAF-4536-88C8-DBB709D2307F}"/>
              </a:ext>
            </a:extLst>
          </p:cNvPr>
          <p:cNvSpPr/>
          <p:nvPr/>
        </p:nvSpPr>
        <p:spPr>
          <a:xfrm>
            <a:off x="5876518" y="3346273"/>
            <a:ext cx="684000" cy="1637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84DAD12-7D8D-4607-B2D2-BBBA48040718}"/>
              </a:ext>
            </a:extLst>
          </p:cNvPr>
          <p:cNvSpPr/>
          <p:nvPr/>
        </p:nvSpPr>
        <p:spPr>
          <a:xfrm rot="279683">
            <a:off x="9096641" y="3252840"/>
            <a:ext cx="684000" cy="1637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097D76A-86D2-4A52-BD9C-B35CB28C496F}"/>
              </a:ext>
            </a:extLst>
          </p:cNvPr>
          <p:cNvSpPr txBox="1"/>
          <p:nvPr/>
        </p:nvSpPr>
        <p:spPr>
          <a:xfrm>
            <a:off x="9067974" y="1703832"/>
            <a:ext cx="932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192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41C830A-939E-4A9A-A069-BF4C6D4A347E}"/>
              </a:ext>
            </a:extLst>
          </p:cNvPr>
          <p:cNvSpPr txBox="1"/>
          <p:nvPr/>
        </p:nvSpPr>
        <p:spPr>
          <a:xfrm>
            <a:off x="792480" y="48768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3C-Source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0F4EBC4-761E-448F-AE29-449002D0EA94}"/>
              </a:ext>
            </a:extLst>
          </p:cNvPr>
          <p:cNvGrpSpPr/>
          <p:nvPr/>
        </p:nvGrpSpPr>
        <p:grpSpPr>
          <a:xfrm>
            <a:off x="3036658" y="3444702"/>
            <a:ext cx="7322271" cy="3402788"/>
            <a:chOff x="2967777" y="672346"/>
            <a:chExt cx="7322271" cy="340278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D8FD87B-9957-467B-B334-2E4B49B31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1825" y="672346"/>
              <a:ext cx="3128223" cy="3128223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4ACE8E57-4A1B-44A3-BE35-95CFBA0EE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77" y="946911"/>
              <a:ext cx="3128223" cy="3128223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79061B0-729E-4B73-A79C-D9D9A404AE9A}"/>
                </a:ext>
              </a:extLst>
            </p:cNvPr>
            <p:cNvSpPr/>
            <p:nvPr/>
          </p:nvSpPr>
          <p:spPr>
            <a:xfrm>
              <a:off x="4461760" y="2109204"/>
              <a:ext cx="756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3728049-505C-4A90-ADA0-5412ABB266A7}"/>
                </a:ext>
              </a:extLst>
            </p:cNvPr>
            <p:cNvSpPr/>
            <p:nvPr/>
          </p:nvSpPr>
          <p:spPr>
            <a:xfrm>
              <a:off x="7860643" y="2148191"/>
              <a:ext cx="756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A80AF51-C138-4979-B6DB-885AF11A977A}"/>
                </a:ext>
              </a:extLst>
            </p:cNvPr>
            <p:cNvSpPr txBox="1"/>
            <p:nvPr/>
          </p:nvSpPr>
          <p:spPr>
            <a:xfrm>
              <a:off x="4052094" y="1248879"/>
              <a:ext cx="770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ACLY</a:t>
              </a:r>
              <a:endParaRPr lang="zh-CN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447E7BD-3BBF-49E9-BECD-CF19C9512DDF}"/>
                </a:ext>
              </a:extLst>
            </p:cNvPr>
            <p:cNvSpPr txBox="1"/>
            <p:nvPr/>
          </p:nvSpPr>
          <p:spPr>
            <a:xfrm>
              <a:off x="8280337" y="1248879"/>
              <a:ext cx="13279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zh-CN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40E3D00-9252-40BE-92C1-845EDA6899AC}"/>
              </a:ext>
            </a:extLst>
          </p:cNvPr>
          <p:cNvGrpSpPr/>
          <p:nvPr/>
        </p:nvGrpSpPr>
        <p:grpSpPr>
          <a:xfrm>
            <a:off x="2340593" y="672346"/>
            <a:ext cx="8783021" cy="3456443"/>
            <a:chOff x="2305898" y="3337549"/>
            <a:chExt cx="8783021" cy="345644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03A87D2-65AB-447E-9707-160BF964E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4871" y="3337549"/>
              <a:ext cx="4194048" cy="336499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CA09CB0-A267-477C-AAEC-A011C4EC6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5898" y="3429000"/>
              <a:ext cx="4194048" cy="3364992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5295B9A-1A03-464F-BE67-AD1FAA2D350C}"/>
                </a:ext>
              </a:extLst>
            </p:cNvPr>
            <p:cNvSpPr txBox="1"/>
            <p:nvPr/>
          </p:nvSpPr>
          <p:spPr>
            <a:xfrm>
              <a:off x="4062730" y="3740439"/>
              <a:ext cx="770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ACLY</a:t>
              </a:r>
              <a:endParaRPr lang="zh-CN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9F54D50-1B70-4F62-89FC-51C59CA49471}"/>
                </a:ext>
              </a:extLst>
            </p:cNvPr>
            <p:cNvSpPr txBox="1"/>
            <p:nvPr/>
          </p:nvSpPr>
          <p:spPr>
            <a:xfrm>
              <a:off x="8290973" y="3740439"/>
              <a:ext cx="13279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  <a:endParaRPr lang="zh-CN" alt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6290B6-A6CA-4217-9FDB-668F3E86A585}"/>
                </a:ext>
              </a:extLst>
            </p:cNvPr>
            <p:cNvSpPr/>
            <p:nvPr/>
          </p:nvSpPr>
          <p:spPr>
            <a:xfrm>
              <a:off x="4188856" y="5302516"/>
              <a:ext cx="1008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C80AD00-ADC0-4E45-9BFE-6512BCB3E966}"/>
                </a:ext>
              </a:extLst>
            </p:cNvPr>
            <p:cNvSpPr/>
            <p:nvPr/>
          </p:nvSpPr>
          <p:spPr>
            <a:xfrm rot="285247">
              <a:off x="8814021" y="5384034"/>
              <a:ext cx="1008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194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E871300-BAF9-4A65-9D0F-CD512B38B39E}"/>
              </a:ext>
            </a:extLst>
          </p:cNvPr>
          <p:cNvSpPr txBox="1"/>
          <p:nvPr/>
        </p:nvSpPr>
        <p:spPr>
          <a:xfrm>
            <a:off x="792480" y="48768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3D-Source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ABDF80E-5443-4565-AD68-68A0ED930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727" y="2329737"/>
            <a:ext cx="2805790" cy="28057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F82B1F6-3B39-4616-9968-754B68FC2F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12" y="2329737"/>
            <a:ext cx="2805790" cy="280579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8C6DD24-572C-4458-8F83-3059B82B9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756" y="2329737"/>
            <a:ext cx="2805790" cy="28057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0D31D32-0E76-4D82-926F-CF9F0AACA8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41" y="2329737"/>
            <a:ext cx="2805790" cy="280579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31B3DD5-BEC8-469C-BB43-1483B07A8F95}"/>
              </a:ext>
            </a:extLst>
          </p:cNvPr>
          <p:cNvSpPr/>
          <p:nvPr/>
        </p:nvSpPr>
        <p:spPr>
          <a:xfrm>
            <a:off x="1399705" y="3346420"/>
            <a:ext cx="540000" cy="46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857213F-7FAA-412F-A88E-C56E71FD21D4}"/>
              </a:ext>
            </a:extLst>
          </p:cNvPr>
          <p:cNvSpPr/>
          <p:nvPr/>
        </p:nvSpPr>
        <p:spPr>
          <a:xfrm>
            <a:off x="5017604" y="3422620"/>
            <a:ext cx="468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A8476A-305C-49FC-AC07-C3CFCCABFE83}"/>
              </a:ext>
            </a:extLst>
          </p:cNvPr>
          <p:cNvSpPr/>
          <p:nvPr/>
        </p:nvSpPr>
        <p:spPr>
          <a:xfrm>
            <a:off x="7281595" y="3397170"/>
            <a:ext cx="224587" cy="2372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46DC289-825E-4678-8541-3F4927609354}"/>
              </a:ext>
            </a:extLst>
          </p:cNvPr>
          <p:cNvSpPr/>
          <p:nvPr/>
        </p:nvSpPr>
        <p:spPr>
          <a:xfrm>
            <a:off x="10507101" y="3471439"/>
            <a:ext cx="360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DB6B644-EFAD-4CEE-B6EF-C665B2C41CB9}"/>
              </a:ext>
            </a:extLst>
          </p:cNvPr>
          <p:cNvSpPr txBox="1"/>
          <p:nvPr/>
        </p:nvSpPr>
        <p:spPr>
          <a:xfrm>
            <a:off x="887475" y="1900886"/>
            <a:ext cx="1403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ACLY-(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75D77C-DDA6-44D4-84C8-ED37E2FED239}"/>
              </a:ext>
            </a:extLst>
          </p:cNvPr>
          <p:cNvSpPr txBox="1"/>
          <p:nvPr/>
        </p:nvSpPr>
        <p:spPr>
          <a:xfrm>
            <a:off x="4241075" y="1900886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927245-C11A-4FF5-B91A-572C7E55EF84}"/>
              </a:ext>
            </a:extLst>
          </p:cNvPr>
          <p:cNvSpPr txBox="1"/>
          <p:nvPr/>
        </p:nvSpPr>
        <p:spPr>
          <a:xfrm>
            <a:off x="6876127" y="1902215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02CD7E8-C694-478F-89BB-DB80CE75EC8C}"/>
              </a:ext>
            </a:extLst>
          </p:cNvPr>
          <p:cNvSpPr txBox="1"/>
          <p:nvPr/>
        </p:nvSpPr>
        <p:spPr>
          <a:xfrm>
            <a:off x="10229727" y="1902215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102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8C644BE-D479-4D9B-B225-EAC651199859}"/>
              </a:ext>
            </a:extLst>
          </p:cNvPr>
          <p:cNvSpPr txBox="1"/>
          <p:nvPr/>
        </p:nvSpPr>
        <p:spPr>
          <a:xfrm>
            <a:off x="792480" y="48768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3E-Source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09E040-EA59-4AA3-A1F2-0A0B61C777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684" y="1724116"/>
            <a:ext cx="4139514" cy="332123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ADFF54-20EA-423D-B336-8DC496E3C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04" y="1724116"/>
            <a:ext cx="3561373" cy="35613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A74F968-B3C4-4441-A60A-5900E8BE58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901" y="1724116"/>
            <a:ext cx="3561373" cy="356137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0529E72-499C-493A-BFC5-D5180B8B18D3}"/>
              </a:ext>
            </a:extLst>
          </p:cNvPr>
          <p:cNvSpPr txBox="1"/>
          <p:nvPr/>
        </p:nvSpPr>
        <p:spPr>
          <a:xfrm>
            <a:off x="1918836" y="1305464"/>
            <a:ext cx="77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7C115C-F02D-4E52-A69C-9E8528FF4287}"/>
              </a:ext>
            </a:extLst>
          </p:cNvPr>
          <p:cNvSpPr txBox="1"/>
          <p:nvPr/>
        </p:nvSpPr>
        <p:spPr>
          <a:xfrm>
            <a:off x="5591414" y="1305464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455912-07CB-4679-A90B-E2B787AB5E23}"/>
              </a:ext>
            </a:extLst>
          </p:cNvPr>
          <p:cNvSpPr txBox="1"/>
          <p:nvPr/>
        </p:nvSpPr>
        <p:spPr>
          <a:xfrm>
            <a:off x="9629968" y="130679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2E8B0B2-ABF8-4AB7-A276-EC73DB6C0868}"/>
              </a:ext>
            </a:extLst>
          </p:cNvPr>
          <p:cNvSpPr/>
          <p:nvPr/>
        </p:nvSpPr>
        <p:spPr>
          <a:xfrm>
            <a:off x="2199804" y="3092450"/>
            <a:ext cx="670395" cy="588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F17BD69-EFF0-40E8-8333-65B6952355FF}"/>
              </a:ext>
            </a:extLst>
          </p:cNvPr>
          <p:cNvSpPr/>
          <p:nvPr/>
        </p:nvSpPr>
        <p:spPr>
          <a:xfrm>
            <a:off x="5228754" y="3486150"/>
            <a:ext cx="3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D385F14-37C9-4264-885C-764296E69BBD}"/>
              </a:ext>
            </a:extLst>
          </p:cNvPr>
          <p:cNvSpPr/>
          <p:nvPr/>
        </p:nvSpPr>
        <p:spPr>
          <a:xfrm rot="289188">
            <a:off x="9356254" y="3435350"/>
            <a:ext cx="540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21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D02048-F9FF-45C7-A697-72EEE2134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252" y="1838229"/>
            <a:ext cx="4231758" cy="423175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499203F-8791-47DD-8191-41D7C719F1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62" y="2361632"/>
            <a:ext cx="2382261" cy="238226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D284355-891B-4803-9062-C47D1D72E1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514" y="2467957"/>
            <a:ext cx="2167838" cy="21678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6346A83-3AED-4619-B7AE-9EADC83237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461" y="2467957"/>
            <a:ext cx="2679973" cy="267997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7FE7B7B-DFB6-4B78-9917-E56E1F949089}"/>
              </a:ext>
            </a:extLst>
          </p:cNvPr>
          <p:cNvSpPr txBox="1"/>
          <p:nvPr/>
        </p:nvSpPr>
        <p:spPr>
          <a:xfrm>
            <a:off x="792480" y="48768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3F-Source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FFE3110-A3B1-4360-A38C-DB75529E096F}"/>
              </a:ext>
            </a:extLst>
          </p:cNvPr>
          <p:cNvSpPr txBox="1"/>
          <p:nvPr/>
        </p:nvSpPr>
        <p:spPr>
          <a:xfrm>
            <a:off x="1046961" y="1911528"/>
            <a:ext cx="1403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ACLY-(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5D4C72-69E1-467E-81FE-BDB715D5A17C}"/>
              </a:ext>
            </a:extLst>
          </p:cNvPr>
          <p:cNvSpPr txBox="1"/>
          <p:nvPr/>
        </p:nvSpPr>
        <p:spPr>
          <a:xfrm>
            <a:off x="4007165" y="1911528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7FBD0A-52F7-4584-8944-F0B633A0DB45}"/>
              </a:ext>
            </a:extLst>
          </p:cNvPr>
          <p:cNvSpPr txBox="1"/>
          <p:nvPr/>
        </p:nvSpPr>
        <p:spPr>
          <a:xfrm>
            <a:off x="10023371" y="191285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628AE28-9378-4E53-BC5E-6CA71BE38038}"/>
              </a:ext>
            </a:extLst>
          </p:cNvPr>
          <p:cNvSpPr txBox="1"/>
          <p:nvPr/>
        </p:nvSpPr>
        <p:spPr>
          <a:xfrm>
            <a:off x="7253651" y="1915068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A65307F-603D-45EC-B6C7-1D3CBA44BC7F}"/>
              </a:ext>
            </a:extLst>
          </p:cNvPr>
          <p:cNvSpPr/>
          <p:nvPr/>
        </p:nvSpPr>
        <p:spPr>
          <a:xfrm>
            <a:off x="1221836" y="3375268"/>
            <a:ext cx="612000" cy="43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F9B6BD9-DB01-4EA1-98F8-4000CFD09DA4}"/>
              </a:ext>
            </a:extLst>
          </p:cNvPr>
          <p:cNvSpPr/>
          <p:nvPr/>
        </p:nvSpPr>
        <p:spPr>
          <a:xfrm>
            <a:off x="3980467" y="3433890"/>
            <a:ext cx="855584" cy="1601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A2F894-98F0-4B08-90B2-BAD4D7CFF2E1}"/>
              </a:ext>
            </a:extLst>
          </p:cNvPr>
          <p:cNvSpPr/>
          <p:nvPr/>
        </p:nvSpPr>
        <p:spPr>
          <a:xfrm>
            <a:off x="7258541" y="3622676"/>
            <a:ext cx="684000" cy="1601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3F4FF99-BD53-454B-B1CC-4700212AEA9E}"/>
              </a:ext>
            </a:extLst>
          </p:cNvPr>
          <p:cNvSpPr/>
          <p:nvPr/>
        </p:nvSpPr>
        <p:spPr>
          <a:xfrm>
            <a:off x="9440225" y="3188296"/>
            <a:ext cx="684000" cy="1601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3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217078E-9FDC-463C-B706-4816717F9933}"/>
              </a:ext>
            </a:extLst>
          </p:cNvPr>
          <p:cNvSpPr txBox="1"/>
          <p:nvPr/>
        </p:nvSpPr>
        <p:spPr>
          <a:xfrm>
            <a:off x="792480" y="48768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3G-Source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FA1690-566B-4863-89C2-3AF33702F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31" y="2021392"/>
            <a:ext cx="3934615" cy="39346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9924AC3-70C1-45A0-8B09-04B9E8B659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006" y="2021392"/>
            <a:ext cx="3934615" cy="393461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E323940-F253-47B1-9E87-07D93405D1CE}"/>
              </a:ext>
            </a:extLst>
          </p:cNvPr>
          <p:cNvSpPr/>
          <p:nvPr/>
        </p:nvSpPr>
        <p:spPr>
          <a:xfrm>
            <a:off x="8430137" y="4038899"/>
            <a:ext cx="1188000" cy="25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B1CA616-B99B-4C94-83AD-7AE9E106EA41}"/>
              </a:ext>
            </a:extLst>
          </p:cNvPr>
          <p:cNvSpPr/>
          <p:nvPr/>
        </p:nvSpPr>
        <p:spPr>
          <a:xfrm>
            <a:off x="2011596" y="4031804"/>
            <a:ext cx="1044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C5A7D9-D1B1-4C20-A066-FFF3986762FC}"/>
              </a:ext>
            </a:extLst>
          </p:cNvPr>
          <p:cNvSpPr txBox="1"/>
          <p:nvPr/>
        </p:nvSpPr>
        <p:spPr>
          <a:xfrm>
            <a:off x="3293933" y="1554912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2F26E9-46F3-4647-9579-1A1C3E0144DF}"/>
              </a:ext>
            </a:extLst>
          </p:cNvPr>
          <p:cNvSpPr txBox="1"/>
          <p:nvPr/>
        </p:nvSpPr>
        <p:spPr>
          <a:xfrm>
            <a:off x="8030891" y="1558452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80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B8223E-D3B4-4D14-B4CE-83541D8E7A2E}"/>
              </a:ext>
            </a:extLst>
          </p:cNvPr>
          <p:cNvSpPr txBox="1"/>
          <p:nvPr/>
        </p:nvSpPr>
        <p:spPr>
          <a:xfrm>
            <a:off x="792480" y="487680"/>
            <a:ext cx="4608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3-figure supplement 1A-Source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415C328-98AC-47DE-ACED-D8494CE24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992" y="1904491"/>
            <a:ext cx="3274458" cy="327445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863776C-FA2F-4471-92CD-C0CEACA2619B}"/>
              </a:ext>
            </a:extLst>
          </p:cNvPr>
          <p:cNvSpPr/>
          <p:nvPr/>
        </p:nvSpPr>
        <p:spPr>
          <a:xfrm>
            <a:off x="3199046" y="3321000"/>
            <a:ext cx="432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F56FCE-C24A-4DEE-A1F7-82DFD3A73DEC}"/>
              </a:ext>
            </a:extLst>
          </p:cNvPr>
          <p:cNvSpPr txBox="1"/>
          <p:nvPr/>
        </p:nvSpPr>
        <p:spPr>
          <a:xfrm>
            <a:off x="4098605" y="1500048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463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5004707-31F5-42CD-871B-E6960274D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709" y="2526791"/>
            <a:ext cx="3656858" cy="293399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47808C-D19C-4196-9F78-B0201A997B1A}"/>
              </a:ext>
            </a:extLst>
          </p:cNvPr>
          <p:cNvSpPr txBox="1"/>
          <p:nvPr/>
        </p:nvSpPr>
        <p:spPr>
          <a:xfrm>
            <a:off x="792480" y="487680"/>
            <a:ext cx="4608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3-figure supplement 1B-Source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92FE8F1-5536-4253-A70E-C4ED6AACAD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61" y="2526790"/>
            <a:ext cx="2883409" cy="288340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7D3A332-79CD-4577-8FDE-80A74D8E42DD}"/>
              </a:ext>
            </a:extLst>
          </p:cNvPr>
          <p:cNvSpPr/>
          <p:nvPr/>
        </p:nvSpPr>
        <p:spPr>
          <a:xfrm>
            <a:off x="7078896" y="3759150"/>
            <a:ext cx="432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6DDA636-411E-4E07-889C-F371E92F7E42}"/>
              </a:ext>
            </a:extLst>
          </p:cNvPr>
          <p:cNvSpPr/>
          <p:nvPr/>
        </p:nvSpPr>
        <p:spPr>
          <a:xfrm>
            <a:off x="3694346" y="4311600"/>
            <a:ext cx="432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CB83C3-8EE9-4FFB-AD16-3B7E88C8E339}"/>
              </a:ext>
            </a:extLst>
          </p:cNvPr>
          <p:cNvSpPr txBox="1"/>
          <p:nvPr/>
        </p:nvSpPr>
        <p:spPr>
          <a:xfrm>
            <a:off x="3659693" y="1856664"/>
            <a:ext cx="1327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ACLY-P (Ser 455)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65E384-7E3B-42B4-AF55-FAB8B446D406}"/>
              </a:ext>
            </a:extLst>
          </p:cNvPr>
          <p:cNvSpPr txBox="1"/>
          <p:nvPr/>
        </p:nvSpPr>
        <p:spPr>
          <a:xfrm>
            <a:off x="7418243" y="2043084"/>
            <a:ext cx="91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0214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864BCD-8E94-484F-B363-CCA00CCEAB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17776"/>
            <a:ext cx="3316224" cy="33162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47BAAC-D8FA-4C41-8FF0-FE158579A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12" y="2017776"/>
            <a:ext cx="3316224" cy="331622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A2964FA-73E5-4138-AE34-5F441615ED03}"/>
              </a:ext>
            </a:extLst>
          </p:cNvPr>
          <p:cNvSpPr txBox="1"/>
          <p:nvPr/>
        </p:nvSpPr>
        <p:spPr>
          <a:xfrm>
            <a:off x="792480" y="487680"/>
            <a:ext cx="4608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3-figure supplement 2B-Source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1D124-C417-4194-933D-0F271A860B05}"/>
              </a:ext>
            </a:extLst>
          </p:cNvPr>
          <p:cNvSpPr txBox="1"/>
          <p:nvPr/>
        </p:nvSpPr>
        <p:spPr>
          <a:xfrm>
            <a:off x="7418243" y="1622460"/>
            <a:ext cx="91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D30445-D937-4161-9B73-B2DC0D6E439F}"/>
              </a:ext>
            </a:extLst>
          </p:cNvPr>
          <p:cNvSpPr txBox="1"/>
          <p:nvPr/>
        </p:nvSpPr>
        <p:spPr>
          <a:xfrm>
            <a:off x="3282107" y="1619412"/>
            <a:ext cx="1454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GFP-ACLY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5231778-8D0C-445F-A206-693287185917}"/>
              </a:ext>
            </a:extLst>
          </p:cNvPr>
          <p:cNvSpPr/>
          <p:nvPr/>
        </p:nvSpPr>
        <p:spPr>
          <a:xfrm>
            <a:off x="3518910" y="3748074"/>
            <a:ext cx="165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81883F7-9967-400C-8810-D9776041DF35}"/>
              </a:ext>
            </a:extLst>
          </p:cNvPr>
          <p:cNvSpPr/>
          <p:nvPr/>
        </p:nvSpPr>
        <p:spPr>
          <a:xfrm>
            <a:off x="7350186" y="3071133"/>
            <a:ext cx="165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04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D99087B-10AA-44F4-815E-7CB8E09BF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272" y="950976"/>
            <a:ext cx="2478024" cy="24780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B46B998-EFCF-4D8D-A5E9-485F3925DE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12" y="950976"/>
            <a:ext cx="2478024" cy="247802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04F1283-CD35-41E2-9064-6FFA6270A6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392" y="950976"/>
            <a:ext cx="2478024" cy="247802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D3F2CAE-D0A5-4D2B-BA98-AE1DD7325B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832" y="950976"/>
            <a:ext cx="2478024" cy="247802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88E258D-6A9A-46ED-AB79-E3C5CF61F587}"/>
              </a:ext>
            </a:extLst>
          </p:cNvPr>
          <p:cNvSpPr txBox="1"/>
          <p:nvPr/>
        </p:nvSpPr>
        <p:spPr>
          <a:xfrm>
            <a:off x="792480" y="167640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A0D1CD4-97E6-4562-8DD3-EEE1B5B9F2F9}"/>
              </a:ext>
            </a:extLst>
          </p:cNvPr>
          <p:cNvSpPr/>
          <p:nvPr/>
        </p:nvSpPr>
        <p:spPr>
          <a:xfrm>
            <a:off x="646346" y="1790650"/>
            <a:ext cx="50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517EDED-88C4-4E49-B27D-C9431DDF7A52}"/>
              </a:ext>
            </a:extLst>
          </p:cNvPr>
          <p:cNvSpPr/>
          <p:nvPr/>
        </p:nvSpPr>
        <p:spPr>
          <a:xfrm>
            <a:off x="3694346" y="1898600"/>
            <a:ext cx="50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EA6334-AC9F-4752-85B6-CC57B740F18E}"/>
              </a:ext>
            </a:extLst>
          </p:cNvPr>
          <p:cNvSpPr/>
          <p:nvPr/>
        </p:nvSpPr>
        <p:spPr>
          <a:xfrm>
            <a:off x="7161998" y="2003955"/>
            <a:ext cx="46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1F58A8C-EB5F-47BA-BC77-FA1DBC985A57}"/>
              </a:ext>
            </a:extLst>
          </p:cNvPr>
          <p:cNvSpPr/>
          <p:nvPr/>
        </p:nvSpPr>
        <p:spPr>
          <a:xfrm>
            <a:off x="9399309" y="1701744"/>
            <a:ext cx="50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2CAD26C-1D4C-4D51-A65A-74419A673C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19272" y="3956304"/>
            <a:ext cx="2478024" cy="247802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E1F93F5-95C1-4116-9F11-C816BFCC92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58" y="3956304"/>
            <a:ext cx="2478024" cy="247802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01B4A2A-8DE9-462F-B483-FB1D3BD03C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392" y="3956304"/>
            <a:ext cx="2478024" cy="2478024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0B1F524-2956-4E61-87B3-6641316797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410" y="3956304"/>
            <a:ext cx="2478024" cy="247802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183A410-97E1-4B7C-BE39-2B40D25F63C3}"/>
              </a:ext>
            </a:extLst>
          </p:cNvPr>
          <p:cNvSpPr txBox="1"/>
          <p:nvPr/>
        </p:nvSpPr>
        <p:spPr>
          <a:xfrm>
            <a:off x="4098971" y="634908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844DC5F-C522-449D-A921-0B4D73661038}"/>
              </a:ext>
            </a:extLst>
          </p:cNvPr>
          <p:cNvSpPr txBox="1"/>
          <p:nvPr/>
        </p:nvSpPr>
        <p:spPr>
          <a:xfrm>
            <a:off x="1124124" y="631860"/>
            <a:ext cx="90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E1A8DF9-6358-46CC-90B9-4121FD0581F9}"/>
              </a:ext>
            </a:extLst>
          </p:cNvPr>
          <p:cNvSpPr txBox="1"/>
          <p:nvPr/>
        </p:nvSpPr>
        <p:spPr>
          <a:xfrm>
            <a:off x="10039523" y="631860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86F8C7B-C3CA-4652-93B2-BF5726381E56}"/>
              </a:ext>
            </a:extLst>
          </p:cNvPr>
          <p:cNvSpPr txBox="1"/>
          <p:nvPr/>
        </p:nvSpPr>
        <p:spPr>
          <a:xfrm>
            <a:off x="7064676" y="628812"/>
            <a:ext cx="1018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USP13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2D0440-8F73-44A5-A8E7-A97D4CAE1D98}"/>
              </a:ext>
            </a:extLst>
          </p:cNvPr>
          <p:cNvSpPr txBox="1"/>
          <p:nvPr/>
        </p:nvSpPr>
        <p:spPr>
          <a:xfrm>
            <a:off x="4105067" y="3649380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124FF8-D443-4A51-97DF-77E105F9C55D}"/>
              </a:ext>
            </a:extLst>
          </p:cNvPr>
          <p:cNvSpPr txBox="1"/>
          <p:nvPr/>
        </p:nvSpPr>
        <p:spPr>
          <a:xfrm>
            <a:off x="1130220" y="3646332"/>
            <a:ext cx="90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93F05BA-01DD-44DF-9BE8-3B5AAF60EBBD}"/>
              </a:ext>
            </a:extLst>
          </p:cNvPr>
          <p:cNvSpPr txBox="1"/>
          <p:nvPr/>
        </p:nvSpPr>
        <p:spPr>
          <a:xfrm>
            <a:off x="10045619" y="3646332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E53888-2941-4FB1-8B10-3DC6A7E451DF}"/>
              </a:ext>
            </a:extLst>
          </p:cNvPr>
          <p:cNvSpPr txBox="1"/>
          <p:nvPr/>
        </p:nvSpPr>
        <p:spPr>
          <a:xfrm>
            <a:off x="7070772" y="3643284"/>
            <a:ext cx="1018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USP13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972B93F-091F-4164-9CBB-48F5F093561E}"/>
              </a:ext>
            </a:extLst>
          </p:cNvPr>
          <p:cNvSpPr/>
          <p:nvPr/>
        </p:nvSpPr>
        <p:spPr>
          <a:xfrm>
            <a:off x="2095102" y="4825129"/>
            <a:ext cx="28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C8416C5-F1B8-48C4-B099-ADD02A256169}"/>
              </a:ext>
            </a:extLst>
          </p:cNvPr>
          <p:cNvSpPr/>
          <p:nvPr/>
        </p:nvSpPr>
        <p:spPr>
          <a:xfrm>
            <a:off x="3710429" y="4804532"/>
            <a:ext cx="252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E4881D8-0ABB-400F-AD9F-452B08B2D9F6}"/>
              </a:ext>
            </a:extLst>
          </p:cNvPr>
          <p:cNvSpPr/>
          <p:nvPr/>
        </p:nvSpPr>
        <p:spPr>
          <a:xfrm>
            <a:off x="7944145" y="5046560"/>
            <a:ext cx="288000" cy="1579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FB5E052-6E4E-44B8-B155-DCF12979F143}"/>
              </a:ext>
            </a:extLst>
          </p:cNvPr>
          <p:cNvSpPr/>
          <p:nvPr/>
        </p:nvSpPr>
        <p:spPr>
          <a:xfrm>
            <a:off x="10961264" y="4718611"/>
            <a:ext cx="288000" cy="1579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098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B59BB5-45F8-4D88-9BA7-39B66A926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294" y="2223409"/>
            <a:ext cx="2890851" cy="28908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37E688-466F-4F05-8DDC-B7619DCC2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13" y="2223409"/>
            <a:ext cx="2890851" cy="289085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DCA24FE-5A7F-4805-A072-9ACB98258646}"/>
              </a:ext>
            </a:extLst>
          </p:cNvPr>
          <p:cNvSpPr txBox="1"/>
          <p:nvPr/>
        </p:nvSpPr>
        <p:spPr>
          <a:xfrm>
            <a:off x="792480" y="72053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85C782-64AF-42EE-A91B-CCB57367E481}"/>
              </a:ext>
            </a:extLst>
          </p:cNvPr>
          <p:cNvSpPr txBox="1"/>
          <p:nvPr/>
        </p:nvSpPr>
        <p:spPr>
          <a:xfrm>
            <a:off x="4258463" y="1772596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067F79-DECF-4A35-A3B7-FA0DB94D075A}"/>
              </a:ext>
            </a:extLst>
          </p:cNvPr>
          <p:cNvSpPr txBox="1"/>
          <p:nvPr/>
        </p:nvSpPr>
        <p:spPr>
          <a:xfrm>
            <a:off x="1124123" y="1769548"/>
            <a:ext cx="1438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ACLY-(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56C3EFA-B98D-4FDC-8DB7-5D2AF6255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972" y="2223409"/>
            <a:ext cx="2713991" cy="271399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9E124C1-2508-4A3C-A57C-921F113D88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920" y="1865335"/>
            <a:ext cx="3508744" cy="350874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B85AB29-EB88-4B3E-AE4C-5CC5183E82D0}"/>
              </a:ext>
            </a:extLst>
          </p:cNvPr>
          <p:cNvSpPr txBox="1"/>
          <p:nvPr/>
        </p:nvSpPr>
        <p:spPr>
          <a:xfrm>
            <a:off x="10407650" y="1786770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9C97E7-2EC7-4410-AE8B-BCFBA2AC855F}"/>
              </a:ext>
            </a:extLst>
          </p:cNvPr>
          <p:cNvSpPr txBox="1"/>
          <p:nvPr/>
        </p:nvSpPr>
        <p:spPr>
          <a:xfrm>
            <a:off x="7390269" y="1783722"/>
            <a:ext cx="573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D86E594-59A6-4758-AC7F-F1E22A3C1CA3}"/>
              </a:ext>
            </a:extLst>
          </p:cNvPr>
          <p:cNvSpPr/>
          <p:nvPr/>
        </p:nvSpPr>
        <p:spPr>
          <a:xfrm>
            <a:off x="1480835" y="3012558"/>
            <a:ext cx="1260000" cy="5678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025BCD3-2654-49BC-9F5B-BFE23C9E34C9}"/>
              </a:ext>
            </a:extLst>
          </p:cNvPr>
          <p:cNvSpPr/>
          <p:nvPr/>
        </p:nvSpPr>
        <p:spPr>
          <a:xfrm rot="21409999">
            <a:off x="4131964" y="3399164"/>
            <a:ext cx="1272992" cy="1855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8B6BB69-F46D-4AEC-9BAD-C6D4DC990BA1}"/>
              </a:ext>
            </a:extLst>
          </p:cNvPr>
          <p:cNvSpPr/>
          <p:nvPr/>
        </p:nvSpPr>
        <p:spPr>
          <a:xfrm rot="202857">
            <a:off x="7998602" y="3164958"/>
            <a:ext cx="868951" cy="3579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40A3FFD-4D64-479E-B710-2DFC0B3EC265}"/>
              </a:ext>
            </a:extLst>
          </p:cNvPr>
          <p:cNvSpPr/>
          <p:nvPr/>
        </p:nvSpPr>
        <p:spPr>
          <a:xfrm>
            <a:off x="10231036" y="3671659"/>
            <a:ext cx="1044000" cy="1855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03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AC965FB-1EF7-46FB-B355-18B98926E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797" y="2278556"/>
            <a:ext cx="3418203" cy="25895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3A52343-4235-47B0-A6AB-AAA0922DF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26" y="2257558"/>
            <a:ext cx="3010923" cy="251646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0B855DF-3AD7-4FA5-A5C7-547E8D0B844F}"/>
              </a:ext>
            </a:extLst>
          </p:cNvPr>
          <p:cNvSpPr txBox="1"/>
          <p:nvPr/>
        </p:nvSpPr>
        <p:spPr>
          <a:xfrm>
            <a:off x="792480" y="487680"/>
            <a:ext cx="455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1-figure supplement C-Source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80E7EF-4F08-4F0D-8213-B2F44DDC8A22}"/>
              </a:ext>
            </a:extLst>
          </p:cNvPr>
          <p:cNvSpPr txBox="1"/>
          <p:nvPr/>
        </p:nvSpPr>
        <p:spPr>
          <a:xfrm>
            <a:off x="3986029" y="1755324"/>
            <a:ext cx="77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7C6E64-49E1-4C3C-9E5C-9F976BE4EF91}"/>
              </a:ext>
            </a:extLst>
          </p:cNvPr>
          <p:cNvSpPr txBox="1"/>
          <p:nvPr/>
        </p:nvSpPr>
        <p:spPr>
          <a:xfrm>
            <a:off x="7561723" y="175532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E417D86-7DD9-400F-AE58-54E2CD4665B8}"/>
              </a:ext>
            </a:extLst>
          </p:cNvPr>
          <p:cNvSpPr/>
          <p:nvPr/>
        </p:nvSpPr>
        <p:spPr>
          <a:xfrm>
            <a:off x="3439181" y="2876648"/>
            <a:ext cx="684000" cy="25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9EAAA2A-4533-4229-B16C-5513ABC68549}"/>
              </a:ext>
            </a:extLst>
          </p:cNvPr>
          <p:cNvSpPr/>
          <p:nvPr/>
        </p:nvSpPr>
        <p:spPr>
          <a:xfrm>
            <a:off x="6943584" y="3299706"/>
            <a:ext cx="57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78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9D44FA6-6666-4E1F-BDF3-0E1D474E5517}"/>
              </a:ext>
            </a:extLst>
          </p:cNvPr>
          <p:cNvSpPr txBox="1"/>
          <p:nvPr/>
        </p:nvSpPr>
        <p:spPr>
          <a:xfrm>
            <a:off x="792480" y="720531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4C-Source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B61BB9D-E981-41FD-A25E-E8433B8C3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720" y="2438400"/>
            <a:ext cx="3468624" cy="34686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183A49B-5429-4093-8258-0467F1FD06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438400"/>
            <a:ext cx="3541776" cy="35417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221F002-804F-464D-BA54-180E6A7870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496" y="2726436"/>
            <a:ext cx="2965704" cy="29657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0A63E7C-E684-4620-92EB-110EFB49C5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240" y="2438400"/>
            <a:ext cx="3541776" cy="354177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A8AE7DA-CCD7-4CD0-AC2C-E79C8BDAE28E}"/>
              </a:ext>
            </a:extLst>
          </p:cNvPr>
          <p:cNvSpPr txBox="1"/>
          <p:nvPr/>
        </p:nvSpPr>
        <p:spPr>
          <a:xfrm>
            <a:off x="4258463" y="2019484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F34287-0B40-49C6-AA42-253B622C4817}"/>
              </a:ext>
            </a:extLst>
          </p:cNvPr>
          <p:cNvSpPr txBox="1"/>
          <p:nvPr/>
        </p:nvSpPr>
        <p:spPr>
          <a:xfrm>
            <a:off x="1453307" y="2016436"/>
            <a:ext cx="83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740978-D32E-4E0B-B287-2535C08F8E39}"/>
              </a:ext>
            </a:extLst>
          </p:cNvPr>
          <p:cNvSpPr txBox="1"/>
          <p:nvPr/>
        </p:nvSpPr>
        <p:spPr>
          <a:xfrm>
            <a:off x="10407650" y="2033658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DD5E3CC-2E1F-4C9D-A176-F4A6F415F264}"/>
              </a:ext>
            </a:extLst>
          </p:cNvPr>
          <p:cNvSpPr txBox="1"/>
          <p:nvPr/>
        </p:nvSpPr>
        <p:spPr>
          <a:xfrm>
            <a:off x="7390269" y="2030610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CEE938B-6FE1-4CA6-9EC5-344C7C1D095C}"/>
              </a:ext>
            </a:extLst>
          </p:cNvPr>
          <p:cNvSpPr/>
          <p:nvPr/>
        </p:nvSpPr>
        <p:spPr>
          <a:xfrm>
            <a:off x="1692788" y="4260241"/>
            <a:ext cx="792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0507752-0718-4ABC-A0CF-9F390C0702EA}"/>
              </a:ext>
            </a:extLst>
          </p:cNvPr>
          <p:cNvSpPr/>
          <p:nvPr/>
        </p:nvSpPr>
        <p:spPr>
          <a:xfrm>
            <a:off x="4083438" y="3793938"/>
            <a:ext cx="792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6F4F9A3-0E19-43BB-83BB-559945E1E96C}"/>
              </a:ext>
            </a:extLst>
          </p:cNvPr>
          <p:cNvSpPr/>
          <p:nvPr/>
        </p:nvSpPr>
        <p:spPr>
          <a:xfrm rot="268471">
            <a:off x="7370297" y="4123761"/>
            <a:ext cx="82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AC6A04A-C83B-4564-81BC-FB5063CD022C}"/>
              </a:ext>
            </a:extLst>
          </p:cNvPr>
          <p:cNvSpPr/>
          <p:nvPr/>
        </p:nvSpPr>
        <p:spPr>
          <a:xfrm>
            <a:off x="9917875" y="4273881"/>
            <a:ext cx="72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230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0B7F3F5-7482-4D7B-A999-8EF035FCE04F}"/>
              </a:ext>
            </a:extLst>
          </p:cNvPr>
          <p:cNvSpPr txBox="1"/>
          <p:nvPr/>
        </p:nvSpPr>
        <p:spPr>
          <a:xfrm>
            <a:off x="792480" y="720531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4D-Source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CD21A34-73A3-4CC3-9520-7D9D2E493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642" y="2449673"/>
            <a:ext cx="3352267" cy="26896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A74E497-E81E-454D-8D19-F0384513A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90" y="1901562"/>
            <a:ext cx="3925079" cy="39250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B263623-5442-42BD-B554-C66D26CD0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850" y="1901563"/>
            <a:ext cx="4035419" cy="32377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6A8E5CB-E309-4683-8EC9-38F87EDFB3D2}"/>
              </a:ext>
            </a:extLst>
          </p:cNvPr>
          <p:cNvSpPr txBox="1"/>
          <p:nvPr/>
        </p:nvSpPr>
        <p:spPr>
          <a:xfrm>
            <a:off x="5736394" y="1498485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394394-8DE7-4C2F-B956-634C98B5C4B9}"/>
              </a:ext>
            </a:extLst>
          </p:cNvPr>
          <p:cNvSpPr txBox="1"/>
          <p:nvPr/>
        </p:nvSpPr>
        <p:spPr>
          <a:xfrm>
            <a:off x="1931776" y="1495437"/>
            <a:ext cx="83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B2EDEA-2A20-451A-9C82-7621D6720478}"/>
              </a:ext>
            </a:extLst>
          </p:cNvPr>
          <p:cNvSpPr txBox="1"/>
          <p:nvPr/>
        </p:nvSpPr>
        <p:spPr>
          <a:xfrm>
            <a:off x="9463627" y="1509611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B5DB032-BD5C-46E9-8BE7-83F0E02946F3}"/>
              </a:ext>
            </a:extLst>
          </p:cNvPr>
          <p:cNvSpPr/>
          <p:nvPr/>
        </p:nvSpPr>
        <p:spPr>
          <a:xfrm>
            <a:off x="2038397" y="3343659"/>
            <a:ext cx="104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FD63DB5-1AE2-4822-909B-004FD716D098}"/>
              </a:ext>
            </a:extLst>
          </p:cNvPr>
          <p:cNvSpPr/>
          <p:nvPr/>
        </p:nvSpPr>
        <p:spPr>
          <a:xfrm>
            <a:off x="4912732" y="3056586"/>
            <a:ext cx="111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E43D92E-54D6-4EA2-AED7-78FCE10E6A3C}"/>
              </a:ext>
            </a:extLst>
          </p:cNvPr>
          <p:cNvSpPr/>
          <p:nvPr/>
        </p:nvSpPr>
        <p:spPr>
          <a:xfrm>
            <a:off x="10537366" y="3747701"/>
            <a:ext cx="90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312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56006CF-D2AF-4B9B-9E9B-6EE867FB2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80254" y="400569"/>
            <a:ext cx="4696899" cy="376844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DCB954C-B94C-43ED-AA44-65DE82F2FF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5732" y="151330"/>
            <a:ext cx="4266919" cy="453954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A70617F-FD2E-4F0A-BA6E-11D20939BF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652" y="3469211"/>
            <a:ext cx="3237460" cy="323746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3EB3FFD-6E40-4531-98EC-97AACFA21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830" y="1091042"/>
            <a:ext cx="3158437" cy="315843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E71F6F8-4956-468F-8F73-79B1AC6695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9" y="3469211"/>
            <a:ext cx="3563239" cy="356323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73AC7C-F8FD-45D4-B771-8CEEAA1A3269}"/>
              </a:ext>
            </a:extLst>
          </p:cNvPr>
          <p:cNvSpPr txBox="1"/>
          <p:nvPr/>
        </p:nvSpPr>
        <p:spPr>
          <a:xfrm>
            <a:off x="792480" y="26333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4F-Source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09300F-E88C-4208-B36A-28C604C86B7D}"/>
              </a:ext>
            </a:extLst>
          </p:cNvPr>
          <p:cNvSpPr txBox="1"/>
          <p:nvPr/>
        </p:nvSpPr>
        <p:spPr>
          <a:xfrm>
            <a:off x="5863984" y="775463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32FA1C-7805-4E5D-B0E6-5B8975781737}"/>
              </a:ext>
            </a:extLst>
          </p:cNvPr>
          <p:cNvSpPr txBox="1"/>
          <p:nvPr/>
        </p:nvSpPr>
        <p:spPr>
          <a:xfrm>
            <a:off x="1931308" y="772415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ACLY-(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B4E4C8-42A7-451B-A2BC-831C5C1572CD}"/>
              </a:ext>
            </a:extLst>
          </p:cNvPr>
          <p:cNvSpPr txBox="1"/>
          <p:nvPr/>
        </p:nvSpPr>
        <p:spPr>
          <a:xfrm>
            <a:off x="9463627" y="786589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280547-2F73-4C29-9A26-A9BC6DFDE852}"/>
              </a:ext>
            </a:extLst>
          </p:cNvPr>
          <p:cNvSpPr txBox="1"/>
          <p:nvPr/>
        </p:nvSpPr>
        <p:spPr>
          <a:xfrm>
            <a:off x="5878160" y="3096905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E9ECE0F-1596-40E5-8637-36AF80747125}"/>
              </a:ext>
            </a:extLst>
          </p:cNvPr>
          <p:cNvSpPr txBox="1"/>
          <p:nvPr/>
        </p:nvSpPr>
        <p:spPr>
          <a:xfrm>
            <a:off x="2129644" y="3093857"/>
            <a:ext cx="94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0AC47CD-5B03-425D-B361-91D32C17479C}"/>
              </a:ext>
            </a:extLst>
          </p:cNvPr>
          <p:cNvSpPr/>
          <p:nvPr/>
        </p:nvSpPr>
        <p:spPr>
          <a:xfrm>
            <a:off x="2451147" y="1894249"/>
            <a:ext cx="859971" cy="4292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B83C88C-3A29-46B2-BEE9-3E350E06A8F8}"/>
              </a:ext>
            </a:extLst>
          </p:cNvPr>
          <p:cNvSpPr/>
          <p:nvPr/>
        </p:nvSpPr>
        <p:spPr>
          <a:xfrm>
            <a:off x="5937297" y="2050459"/>
            <a:ext cx="104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FBBAC39-70C2-41A7-9148-010323D446B0}"/>
              </a:ext>
            </a:extLst>
          </p:cNvPr>
          <p:cNvSpPr/>
          <p:nvPr/>
        </p:nvSpPr>
        <p:spPr>
          <a:xfrm>
            <a:off x="9203694" y="2323509"/>
            <a:ext cx="54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791A321-00AC-450C-A45F-1A675649798D}"/>
              </a:ext>
            </a:extLst>
          </p:cNvPr>
          <p:cNvSpPr/>
          <p:nvPr/>
        </p:nvSpPr>
        <p:spPr>
          <a:xfrm>
            <a:off x="3006326" y="5225005"/>
            <a:ext cx="576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E276444-F35B-45FB-8AAC-C3EDC88985E5}"/>
              </a:ext>
            </a:extLst>
          </p:cNvPr>
          <p:cNvSpPr/>
          <p:nvPr/>
        </p:nvSpPr>
        <p:spPr>
          <a:xfrm>
            <a:off x="5647907" y="4615407"/>
            <a:ext cx="540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36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89A68EB-CB5E-489D-B455-7E3592B8B0DB}"/>
              </a:ext>
            </a:extLst>
          </p:cNvPr>
          <p:cNvSpPr txBox="1"/>
          <p:nvPr/>
        </p:nvSpPr>
        <p:spPr>
          <a:xfrm>
            <a:off x="792480" y="26333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4G-Source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57742CA-8E00-4D71-AB7A-00E11B057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448" y="263330"/>
            <a:ext cx="4666488" cy="374404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82FE20-804D-4E17-98DF-3261717C37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476" y="778209"/>
            <a:ext cx="3191469" cy="319146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9594321-2BB6-42EB-941C-8A569CCF0B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129" y="778209"/>
            <a:ext cx="3191469" cy="31914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210D2D4-6622-43A1-9976-60F2DF19EE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430" y="3981515"/>
            <a:ext cx="3506009" cy="28129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7D6ECB1-B129-4F79-8123-C6939D20E3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49503" y="4191485"/>
            <a:ext cx="2676144" cy="267614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0A697DC-A0F7-43E9-AB95-0BF05F4C0C35}"/>
              </a:ext>
            </a:extLst>
          </p:cNvPr>
          <p:cNvSpPr txBox="1"/>
          <p:nvPr/>
        </p:nvSpPr>
        <p:spPr>
          <a:xfrm>
            <a:off x="5711584" y="775463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B95EF3-2B0B-42C0-A96D-8F6D9478E6C1}"/>
              </a:ext>
            </a:extLst>
          </p:cNvPr>
          <p:cNvSpPr txBox="1"/>
          <p:nvPr/>
        </p:nvSpPr>
        <p:spPr>
          <a:xfrm>
            <a:off x="2350408" y="772415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391EED-D4EA-4E3A-8D46-C4E74518C063}"/>
              </a:ext>
            </a:extLst>
          </p:cNvPr>
          <p:cNvSpPr txBox="1"/>
          <p:nvPr/>
        </p:nvSpPr>
        <p:spPr>
          <a:xfrm>
            <a:off x="9463627" y="786589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E7D371F-ACC6-459E-BC9F-87281A2067AD}"/>
              </a:ext>
            </a:extLst>
          </p:cNvPr>
          <p:cNvSpPr txBox="1"/>
          <p:nvPr/>
        </p:nvSpPr>
        <p:spPr>
          <a:xfrm>
            <a:off x="5667848" y="4192994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0BA0868-6819-4A78-AFD6-4E343B433815}"/>
              </a:ext>
            </a:extLst>
          </p:cNvPr>
          <p:cNvSpPr txBox="1"/>
          <p:nvPr/>
        </p:nvSpPr>
        <p:spPr>
          <a:xfrm>
            <a:off x="2422252" y="4192994"/>
            <a:ext cx="943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B6CADB5-9871-46CD-A799-61109FE070BA}"/>
              </a:ext>
            </a:extLst>
          </p:cNvPr>
          <p:cNvSpPr/>
          <p:nvPr/>
        </p:nvSpPr>
        <p:spPr>
          <a:xfrm>
            <a:off x="1976828" y="1955599"/>
            <a:ext cx="663686" cy="4292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A75FC21-3880-44C2-865E-7CF0EEDAF89D}"/>
              </a:ext>
            </a:extLst>
          </p:cNvPr>
          <p:cNvSpPr/>
          <p:nvPr/>
        </p:nvSpPr>
        <p:spPr>
          <a:xfrm>
            <a:off x="5214711" y="2078660"/>
            <a:ext cx="545520" cy="1413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42184F8-9842-4C22-9D18-037AD1D73F3B}"/>
              </a:ext>
            </a:extLst>
          </p:cNvPr>
          <p:cNvSpPr/>
          <p:nvPr/>
        </p:nvSpPr>
        <p:spPr>
          <a:xfrm>
            <a:off x="9463626" y="1956414"/>
            <a:ext cx="751545" cy="5667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B70D5E2-BF42-44ED-BBF4-23D49C77E3A9}"/>
              </a:ext>
            </a:extLst>
          </p:cNvPr>
          <p:cNvSpPr/>
          <p:nvPr/>
        </p:nvSpPr>
        <p:spPr>
          <a:xfrm rot="275956">
            <a:off x="1891100" y="5102186"/>
            <a:ext cx="661396" cy="1690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D480AD0-96CD-4E62-84E3-D0FD3041D801}"/>
              </a:ext>
            </a:extLst>
          </p:cNvPr>
          <p:cNvSpPr/>
          <p:nvPr/>
        </p:nvSpPr>
        <p:spPr>
          <a:xfrm rot="275956">
            <a:off x="5378354" y="5274146"/>
            <a:ext cx="661396" cy="1690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479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E35B79C-D15F-47D5-8A29-A753851B51E8}"/>
              </a:ext>
            </a:extLst>
          </p:cNvPr>
          <p:cNvSpPr txBox="1"/>
          <p:nvPr/>
        </p:nvSpPr>
        <p:spPr>
          <a:xfrm>
            <a:off x="792480" y="26333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4H-Source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0CFFAD7-6428-4A87-8D1B-3D940B476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512" y="2267712"/>
            <a:ext cx="3853688" cy="38536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9D29C6-A83F-48DE-B2E0-B7B0B8F28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12" y="2267712"/>
            <a:ext cx="3853688" cy="38536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00ED4B-77F2-45B3-8FDC-AA27B749DB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0" y="2267712"/>
            <a:ext cx="3853688" cy="385368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7664B78E-A31D-40B1-B9BF-74550C112F98}"/>
              </a:ext>
            </a:extLst>
          </p:cNvPr>
          <p:cNvSpPr txBox="1"/>
          <p:nvPr/>
        </p:nvSpPr>
        <p:spPr>
          <a:xfrm>
            <a:off x="5648084" y="1588263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8192F8-CF13-4E69-BC6E-472CBF46A82D}"/>
              </a:ext>
            </a:extLst>
          </p:cNvPr>
          <p:cNvSpPr txBox="1"/>
          <p:nvPr/>
        </p:nvSpPr>
        <p:spPr>
          <a:xfrm>
            <a:off x="1715408" y="1585215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CD0143-CD73-4570-9565-E05118FAAF24}"/>
              </a:ext>
            </a:extLst>
          </p:cNvPr>
          <p:cNvSpPr txBox="1"/>
          <p:nvPr/>
        </p:nvSpPr>
        <p:spPr>
          <a:xfrm>
            <a:off x="9781127" y="1599389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D7C7E8-489F-4E87-9EF5-4C88978DEB66}"/>
              </a:ext>
            </a:extLst>
          </p:cNvPr>
          <p:cNvSpPr/>
          <p:nvPr/>
        </p:nvSpPr>
        <p:spPr>
          <a:xfrm>
            <a:off x="1897351" y="3560128"/>
            <a:ext cx="648000" cy="1413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8F11794-3F28-4BAA-A10A-78816ADA0CB3}"/>
              </a:ext>
            </a:extLst>
          </p:cNvPr>
          <p:cNvSpPr/>
          <p:nvPr/>
        </p:nvSpPr>
        <p:spPr>
          <a:xfrm>
            <a:off x="5840321" y="4152003"/>
            <a:ext cx="576000" cy="1413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5D75F7E-2A58-423D-8659-EA17967861FE}"/>
              </a:ext>
            </a:extLst>
          </p:cNvPr>
          <p:cNvSpPr/>
          <p:nvPr/>
        </p:nvSpPr>
        <p:spPr>
          <a:xfrm rot="235387">
            <a:off x="9190701" y="3892422"/>
            <a:ext cx="612000" cy="1413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817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4D721F-D1B0-4E2D-9313-AE72C20E5FF1}"/>
              </a:ext>
            </a:extLst>
          </p:cNvPr>
          <p:cNvSpPr txBox="1"/>
          <p:nvPr/>
        </p:nvSpPr>
        <p:spPr>
          <a:xfrm>
            <a:off x="792480" y="263330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4I-Source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9FD400F-463B-4A24-A08A-B9BB9E94E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232" y="2084832"/>
            <a:ext cx="3142488" cy="252129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8029077-10B4-411A-A3CA-64A19D042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23" y="1770887"/>
            <a:ext cx="3626987" cy="36269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C7A03B5-31D2-4E73-9375-57D5D4FF8B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613" y="1770886"/>
            <a:ext cx="3626987" cy="362698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488ED6E-2D5F-4B61-B254-A321DD0A6A38}"/>
              </a:ext>
            </a:extLst>
          </p:cNvPr>
          <p:cNvSpPr txBox="1"/>
          <p:nvPr/>
        </p:nvSpPr>
        <p:spPr>
          <a:xfrm>
            <a:off x="5958980" y="1368807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9AF35A-FCFA-44FD-B606-3B2794182628}"/>
              </a:ext>
            </a:extLst>
          </p:cNvPr>
          <p:cNvSpPr txBox="1"/>
          <p:nvPr/>
        </p:nvSpPr>
        <p:spPr>
          <a:xfrm>
            <a:off x="2026304" y="1365759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B0F894-C77A-4EDD-83D9-1F01DBE34141}"/>
              </a:ext>
            </a:extLst>
          </p:cNvPr>
          <p:cNvSpPr txBox="1"/>
          <p:nvPr/>
        </p:nvSpPr>
        <p:spPr>
          <a:xfrm>
            <a:off x="9424511" y="1379933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B795A3-5A7C-4184-89A6-EDD1F19086F8}"/>
              </a:ext>
            </a:extLst>
          </p:cNvPr>
          <p:cNvSpPr/>
          <p:nvPr/>
        </p:nvSpPr>
        <p:spPr>
          <a:xfrm rot="21325700">
            <a:off x="1090523" y="3481888"/>
            <a:ext cx="93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299FF2C-35B7-4CB6-8E99-53A6CC7E64B4}"/>
              </a:ext>
            </a:extLst>
          </p:cNvPr>
          <p:cNvSpPr/>
          <p:nvPr/>
        </p:nvSpPr>
        <p:spPr>
          <a:xfrm>
            <a:off x="7078887" y="3216136"/>
            <a:ext cx="108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4900524-9524-495F-B1CD-8223DD96C494}"/>
              </a:ext>
            </a:extLst>
          </p:cNvPr>
          <p:cNvSpPr/>
          <p:nvPr/>
        </p:nvSpPr>
        <p:spPr>
          <a:xfrm>
            <a:off x="8932953" y="3436995"/>
            <a:ext cx="86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407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05D285E-D6C8-4BA4-8ED5-F0BC19E85515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1A-Source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762053B-B363-4212-AC71-31836FFE4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729" y="762142"/>
            <a:ext cx="3872674" cy="310714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BEF879F-8839-4D65-A9F8-EA128792A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7257" y="817502"/>
            <a:ext cx="2881990" cy="288199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F0039ED-FFE0-4AE0-9A91-784669921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729" y="3884332"/>
            <a:ext cx="2881990" cy="28819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FC3974D-7979-49D3-9408-345929E8A0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81926" y="762142"/>
            <a:ext cx="2881990" cy="288199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14BDDDE-307F-40B7-A873-AED7F1BC46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57257" y="3884332"/>
            <a:ext cx="2881990" cy="288199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F7C0C9FE-AD68-4A5A-B07E-6A2C215276D1}"/>
              </a:ext>
            </a:extLst>
          </p:cNvPr>
          <p:cNvSpPr txBox="1"/>
          <p:nvPr/>
        </p:nvSpPr>
        <p:spPr>
          <a:xfrm>
            <a:off x="6161002" y="879701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186CBA6-D218-4087-8BC4-4A773046033C}"/>
              </a:ext>
            </a:extLst>
          </p:cNvPr>
          <p:cNvSpPr txBox="1"/>
          <p:nvPr/>
        </p:nvSpPr>
        <p:spPr>
          <a:xfrm>
            <a:off x="2207062" y="876653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USP13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8E6B7BA-A127-43DF-AC39-3FC577E42085}"/>
              </a:ext>
            </a:extLst>
          </p:cNvPr>
          <p:cNvSpPr txBox="1"/>
          <p:nvPr/>
        </p:nvSpPr>
        <p:spPr>
          <a:xfrm>
            <a:off x="9669060" y="890827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9B5152B-BB4F-440D-AC60-3931D0DAB51B}"/>
              </a:ext>
            </a:extLst>
          </p:cNvPr>
          <p:cNvSpPr txBox="1"/>
          <p:nvPr/>
        </p:nvSpPr>
        <p:spPr>
          <a:xfrm>
            <a:off x="5760501" y="4041125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13BC304-6B18-44F2-8F8C-85BFC1E4B131}"/>
              </a:ext>
            </a:extLst>
          </p:cNvPr>
          <p:cNvSpPr txBox="1"/>
          <p:nvPr/>
        </p:nvSpPr>
        <p:spPr>
          <a:xfrm>
            <a:off x="2210601" y="4038077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UBR4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24BE85A-BA7A-49B0-ACD0-B2696425E37E}"/>
              </a:ext>
            </a:extLst>
          </p:cNvPr>
          <p:cNvSpPr/>
          <p:nvPr/>
        </p:nvSpPr>
        <p:spPr>
          <a:xfrm>
            <a:off x="2062149" y="2135714"/>
            <a:ext cx="54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4ED45EA-635D-4419-A6AE-228A69E8FEA8}"/>
              </a:ext>
            </a:extLst>
          </p:cNvPr>
          <p:cNvSpPr/>
          <p:nvPr/>
        </p:nvSpPr>
        <p:spPr>
          <a:xfrm rot="21449724">
            <a:off x="5433999" y="2211914"/>
            <a:ext cx="54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0999C27-C54E-4A8F-B3D8-6C3CD38B7AD6}"/>
              </a:ext>
            </a:extLst>
          </p:cNvPr>
          <p:cNvSpPr/>
          <p:nvPr/>
        </p:nvSpPr>
        <p:spPr>
          <a:xfrm rot="21449724">
            <a:off x="9375709" y="1813864"/>
            <a:ext cx="50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5FCE554-8B9F-4B44-81B7-F395D37BBA88}"/>
              </a:ext>
            </a:extLst>
          </p:cNvPr>
          <p:cNvSpPr/>
          <p:nvPr/>
        </p:nvSpPr>
        <p:spPr>
          <a:xfrm>
            <a:off x="2098307" y="4948968"/>
            <a:ext cx="50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A7DF8A2-1E9A-4A48-9612-7B6C782A3B62}"/>
              </a:ext>
            </a:extLst>
          </p:cNvPr>
          <p:cNvSpPr/>
          <p:nvPr/>
        </p:nvSpPr>
        <p:spPr>
          <a:xfrm>
            <a:off x="6333615" y="4789483"/>
            <a:ext cx="54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319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F8F3B48-BE5A-47BA-90DA-54A49CE17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32112" y="3842579"/>
            <a:ext cx="2497328" cy="200367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435733-7073-4BC1-BCEA-6A28F6FF68AB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1B-Source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1C82534-3DE8-4CF4-B478-02307C22F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612" y="1159502"/>
            <a:ext cx="2342388" cy="23423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9F8D3CF-0ED6-48B7-B253-97FC2A099A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512" y="1159502"/>
            <a:ext cx="2342388" cy="23423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3148CC-0126-4E3B-98A1-B3ECE5DC26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2112" y="1159502"/>
            <a:ext cx="2342388" cy="234238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531DC94-E269-4DE5-BA21-BA2BD1AC8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012" y="1172965"/>
            <a:ext cx="2342388" cy="23423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9259FF3-12D0-4494-AA0A-9253B97AD0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612" y="3855213"/>
            <a:ext cx="2342388" cy="234238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F172B14-F167-4128-9539-F0413EF3EE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512" y="3855213"/>
            <a:ext cx="2342388" cy="234238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EAFBBC5-B95D-4522-BBE5-BD98E74061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012" y="3855213"/>
            <a:ext cx="2342388" cy="2342388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DDD9A9E7-6CA7-4253-AB03-2AE0A6C7227F}"/>
              </a:ext>
            </a:extLst>
          </p:cNvPr>
          <p:cNvSpPr/>
          <p:nvPr/>
        </p:nvSpPr>
        <p:spPr>
          <a:xfrm>
            <a:off x="1959104" y="2369557"/>
            <a:ext cx="288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910D378-2540-4F38-831E-5DF68C9C174F}"/>
              </a:ext>
            </a:extLst>
          </p:cNvPr>
          <p:cNvSpPr/>
          <p:nvPr/>
        </p:nvSpPr>
        <p:spPr>
          <a:xfrm>
            <a:off x="4439837" y="2047961"/>
            <a:ext cx="432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17E61A0-002E-4B11-8224-36B554CFC527}"/>
              </a:ext>
            </a:extLst>
          </p:cNvPr>
          <p:cNvSpPr/>
          <p:nvPr/>
        </p:nvSpPr>
        <p:spPr>
          <a:xfrm>
            <a:off x="8025523" y="2391761"/>
            <a:ext cx="288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AAD350E-7A15-4484-9723-72261E156760}"/>
              </a:ext>
            </a:extLst>
          </p:cNvPr>
          <p:cNvSpPr/>
          <p:nvPr/>
        </p:nvSpPr>
        <p:spPr>
          <a:xfrm>
            <a:off x="10423722" y="2391947"/>
            <a:ext cx="288000" cy="7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C715CE5-B22E-44C3-9516-A9FC2EAB23CF}"/>
              </a:ext>
            </a:extLst>
          </p:cNvPr>
          <p:cNvSpPr txBox="1"/>
          <p:nvPr/>
        </p:nvSpPr>
        <p:spPr>
          <a:xfrm>
            <a:off x="4515084" y="800191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USP13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AF1D7F6-09AC-447B-BA90-8CF4FB638ACF}"/>
              </a:ext>
            </a:extLst>
          </p:cNvPr>
          <p:cNvSpPr txBox="1"/>
          <p:nvPr/>
        </p:nvSpPr>
        <p:spPr>
          <a:xfrm>
            <a:off x="2127550" y="797143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2EA7D3B-1884-4C01-8273-5275203B7794}"/>
              </a:ext>
            </a:extLst>
          </p:cNvPr>
          <p:cNvSpPr txBox="1"/>
          <p:nvPr/>
        </p:nvSpPr>
        <p:spPr>
          <a:xfrm>
            <a:off x="10130234" y="811317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F0001D-7F70-49EC-A4E6-990F11C94C01}"/>
              </a:ext>
            </a:extLst>
          </p:cNvPr>
          <p:cNvSpPr txBox="1"/>
          <p:nvPr/>
        </p:nvSpPr>
        <p:spPr>
          <a:xfrm>
            <a:off x="7897241" y="812644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71757A5-A0E7-4130-ACA8-B07A049C2B83}"/>
              </a:ext>
            </a:extLst>
          </p:cNvPr>
          <p:cNvSpPr txBox="1"/>
          <p:nvPr/>
        </p:nvSpPr>
        <p:spPr>
          <a:xfrm>
            <a:off x="4516412" y="3528813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509591C-47A8-4C99-8A9C-B659A6E658E9}"/>
              </a:ext>
            </a:extLst>
          </p:cNvPr>
          <p:cNvSpPr txBox="1"/>
          <p:nvPr/>
        </p:nvSpPr>
        <p:spPr>
          <a:xfrm>
            <a:off x="2128878" y="3525765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285DFB6-5CCE-4D2A-9EE2-6A01ED2243B9}"/>
              </a:ext>
            </a:extLst>
          </p:cNvPr>
          <p:cNvSpPr txBox="1"/>
          <p:nvPr/>
        </p:nvSpPr>
        <p:spPr>
          <a:xfrm>
            <a:off x="10377850" y="3530140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UBR4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EF690D0-F057-45C0-B38C-7F04B044B51D}"/>
              </a:ext>
            </a:extLst>
          </p:cNvPr>
          <p:cNvSpPr txBox="1"/>
          <p:nvPr/>
        </p:nvSpPr>
        <p:spPr>
          <a:xfrm>
            <a:off x="7990316" y="3527092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DF2F1ED-4C39-45F5-AFD1-BC982DE11695}"/>
              </a:ext>
            </a:extLst>
          </p:cNvPr>
          <p:cNvSpPr/>
          <p:nvPr/>
        </p:nvSpPr>
        <p:spPr>
          <a:xfrm>
            <a:off x="2524472" y="5089120"/>
            <a:ext cx="288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C681AA0-BEDE-494F-9DE0-1BA90A7DC224}"/>
              </a:ext>
            </a:extLst>
          </p:cNvPr>
          <p:cNvSpPr/>
          <p:nvPr/>
        </p:nvSpPr>
        <p:spPr>
          <a:xfrm>
            <a:off x="5056943" y="4776552"/>
            <a:ext cx="288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349365B-371D-453E-9C6A-35F2F4276345}"/>
              </a:ext>
            </a:extLst>
          </p:cNvPr>
          <p:cNvSpPr/>
          <p:nvPr/>
        </p:nvSpPr>
        <p:spPr>
          <a:xfrm>
            <a:off x="8216847" y="4840077"/>
            <a:ext cx="432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6A79E269-4BEF-4356-8760-E2D8883F3823}"/>
              </a:ext>
            </a:extLst>
          </p:cNvPr>
          <p:cNvSpPr/>
          <p:nvPr/>
        </p:nvSpPr>
        <p:spPr>
          <a:xfrm>
            <a:off x="10567722" y="4768608"/>
            <a:ext cx="432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70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D6113A5-2C07-4E22-BD28-F557D2356375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1C-Source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2D62BCA-A31B-4FB7-818B-304BC565F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175" y="2127713"/>
            <a:ext cx="2434819" cy="24348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AB7EC8D-4556-4ECC-9FBB-FE7766DBA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27" y="2127713"/>
            <a:ext cx="2434819" cy="243481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602AF49-42D5-4575-B80D-1B86262EA6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239" y="1946359"/>
            <a:ext cx="3695859" cy="296528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1DF4D41-7C0C-4EA4-A3BC-CC06C34B6B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719" y="2127713"/>
            <a:ext cx="3271788" cy="262503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048A2A8-BBCA-40A3-89D0-FE124CDD999C}"/>
              </a:ext>
            </a:extLst>
          </p:cNvPr>
          <p:cNvSpPr txBox="1"/>
          <p:nvPr/>
        </p:nvSpPr>
        <p:spPr>
          <a:xfrm>
            <a:off x="3653844" y="1650804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65CB9AE-AB06-466A-BD74-BB329A0EEBF7}"/>
              </a:ext>
            </a:extLst>
          </p:cNvPr>
          <p:cNvSpPr txBox="1"/>
          <p:nvPr/>
        </p:nvSpPr>
        <p:spPr>
          <a:xfrm>
            <a:off x="1447065" y="1647756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769E87-85CC-4FBA-B35A-18383A598C09}"/>
              </a:ext>
            </a:extLst>
          </p:cNvPr>
          <p:cNvSpPr txBox="1"/>
          <p:nvPr/>
        </p:nvSpPr>
        <p:spPr>
          <a:xfrm>
            <a:off x="9768730" y="1661930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FDE4D0A-E63B-4489-8A6E-971A560CD368}"/>
              </a:ext>
            </a:extLst>
          </p:cNvPr>
          <p:cNvSpPr txBox="1"/>
          <p:nvPr/>
        </p:nvSpPr>
        <p:spPr>
          <a:xfrm>
            <a:off x="6685127" y="1663257"/>
            <a:ext cx="1144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9740CD2-4122-4377-ABCB-9021DEE80B21}"/>
              </a:ext>
            </a:extLst>
          </p:cNvPr>
          <p:cNvSpPr/>
          <p:nvPr/>
        </p:nvSpPr>
        <p:spPr>
          <a:xfrm>
            <a:off x="1553989" y="3121912"/>
            <a:ext cx="432000" cy="10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1E21474-7C43-4483-A310-06B7EE1CDB6E}"/>
              </a:ext>
            </a:extLst>
          </p:cNvPr>
          <p:cNvSpPr/>
          <p:nvPr/>
        </p:nvSpPr>
        <p:spPr>
          <a:xfrm>
            <a:off x="3899779" y="2961799"/>
            <a:ext cx="46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B63F847-57D8-4B12-80AE-4258ED9FD34D}"/>
              </a:ext>
            </a:extLst>
          </p:cNvPr>
          <p:cNvSpPr/>
          <p:nvPr/>
        </p:nvSpPr>
        <p:spPr>
          <a:xfrm>
            <a:off x="7484052" y="3282031"/>
            <a:ext cx="28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0D87BB0-95B3-4C3A-9AB0-937E06EC9CF2}"/>
              </a:ext>
            </a:extLst>
          </p:cNvPr>
          <p:cNvSpPr/>
          <p:nvPr/>
        </p:nvSpPr>
        <p:spPr>
          <a:xfrm rot="21282632">
            <a:off x="10344912" y="3312896"/>
            <a:ext cx="28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307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3AD2E4-C313-446A-99D6-80691FE374BE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2A-Source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57FF6C8-FAC7-45D4-B900-7DD192489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912" y="1562100"/>
            <a:ext cx="2812288" cy="281228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BFDB6BA-E2A4-4C2B-BD36-D93A4AC3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200" y="1562100"/>
            <a:ext cx="5271052" cy="42291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2A7D6E2-9D67-4156-B28D-75D1C9DD0931}"/>
              </a:ext>
            </a:extLst>
          </p:cNvPr>
          <p:cNvSpPr txBox="1"/>
          <p:nvPr/>
        </p:nvSpPr>
        <p:spPr>
          <a:xfrm>
            <a:off x="8467144" y="1104704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B31F49-CD19-4AA0-A385-F71099854CC0}"/>
              </a:ext>
            </a:extLst>
          </p:cNvPr>
          <p:cNvSpPr txBox="1"/>
          <p:nvPr/>
        </p:nvSpPr>
        <p:spPr>
          <a:xfrm>
            <a:off x="3936265" y="1101656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DAE05A-C3BA-4127-AC3B-96916EC55550}"/>
              </a:ext>
            </a:extLst>
          </p:cNvPr>
          <p:cNvSpPr/>
          <p:nvPr/>
        </p:nvSpPr>
        <p:spPr>
          <a:xfrm>
            <a:off x="4217673" y="3066251"/>
            <a:ext cx="108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35BB740-1485-4F74-ABC7-505F0B4F85B3}"/>
              </a:ext>
            </a:extLst>
          </p:cNvPr>
          <p:cNvSpPr/>
          <p:nvPr/>
        </p:nvSpPr>
        <p:spPr>
          <a:xfrm>
            <a:off x="8337773" y="2829037"/>
            <a:ext cx="86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141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F8E76D-E6AE-4DAD-844E-37B5DC47D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00072"/>
            <a:ext cx="2895600" cy="2895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7A8144-E512-4E5A-A7B8-60333C34A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816" y="2100072"/>
            <a:ext cx="2895600" cy="28956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3430A29-E6D5-4F86-8CF8-644EF2106A25}"/>
              </a:ext>
            </a:extLst>
          </p:cNvPr>
          <p:cNvSpPr txBox="1"/>
          <p:nvPr/>
        </p:nvSpPr>
        <p:spPr>
          <a:xfrm>
            <a:off x="792480" y="487680"/>
            <a:ext cx="455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1-figure supplement D-Source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176C24C-25CF-495F-99FB-8121F25A8685}"/>
              </a:ext>
            </a:extLst>
          </p:cNvPr>
          <p:cNvSpPr/>
          <p:nvPr/>
        </p:nvSpPr>
        <p:spPr>
          <a:xfrm>
            <a:off x="4459880" y="3284502"/>
            <a:ext cx="51084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362E63F-7759-4983-BF31-5B0350B2C336}"/>
              </a:ext>
            </a:extLst>
          </p:cNvPr>
          <p:cNvSpPr/>
          <p:nvPr/>
        </p:nvSpPr>
        <p:spPr>
          <a:xfrm>
            <a:off x="6924861" y="3612341"/>
            <a:ext cx="468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0F0202-72F8-4A6D-A78E-E45808A09B49}"/>
              </a:ext>
            </a:extLst>
          </p:cNvPr>
          <p:cNvSpPr txBox="1"/>
          <p:nvPr/>
        </p:nvSpPr>
        <p:spPr>
          <a:xfrm>
            <a:off x="3813128" y="1663884"/>
            <a:ext cx="77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C7C775E-72A6-4034-B0B3-48C6E3ED418D}"/>
              </a:ext>
            </a:extLst>
          </p:cNvPr>
          <p:cNvSpPr txBox="1"/>
          <p:nvPr/>
        </p:nvSpPr>
        <p:spPr>
          <a:xfrm>
            <a:off x="7207139" y="166388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1832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F39E3D-41DD-4ED4-8039-6AE07AB2376C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2B-Source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B528FB2-8CB9-45F2-8C11-F6BB9EA50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959599"/>
            <a:ext cx="3055951" cy="305595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D41F28C-B41E-4919-B1C1-AA2D88A01DF7}"/>
              </a:ext>
            </a:extLst>
          </p:cNvPr>
          <p:cNvSpPr txBox="1"/>
          <p:nvPr/>
        </p:nvSpPr>
        <p:spPr>
          <a:xfrm>
            <a:off x="7298300" y="1486367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5E6C47E-2D26-4629-9FD5-AE50F97200BB}"/>
              </a:ext>
            </a:extLst>
          </p:cNvPr>
          <p:cNvSpPr txBox="1"/>
          <p:nvPr/>
        </p:nvSpPr>
        <p:spPr>
          <a:xfrm>
            <a:off x="3475088" y="1483319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407EBBE-0F9E-4156-A000-1EB4659AF4DD}"/>
              </a:ext>
            </a:extLst>
          </p:cNvPr>
          <p:cNvSpPr/>
          <p:nvPr/>
        </p:nvSpPr>
        <p:spPr>
          <a:xfrm>
            <a:off x="6882306" y="3429000"/>
            <a:ext cx="147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48DC73B-FF84-45CF-8AAB-2756366CD6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320" y="1958424"/>
            <a:ext cx="3163952" cy="316395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C882823-595C-48FE-BE07-ACB0ED69BAA1}"/>
              </a:ext>
            </a:extLst>
          </p:cNvPr>
          <p:cNvSpPr/>
          <p:nvPr/>
        </p:nvSpPr>
        <p:spPr>
          <a:xfrm>
            <a:off x="2775780" y="3296421"/>
            <a:ext cx="1548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0837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ED6E6A-5B7C-42A8-9C7F-5014BA8A3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600" y="1583943"/>
            <a:ext cx="5730999" cy="45847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B543242-3ABC-4E39-82BF-6B1E0B19C9F5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3A-Source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78B4EB1-53CF-400A-9653-ED517CF0167D}"/>
              </a:ext>
            </a:extLst>
          </p:cNvPr>
          <p:cNvSpPr/>
          <p:nvPr/>
        </p:nvSpPr>
        <p:spPr>
          <a:xfrm>
            <a:off x="4665636" y="3429001"/>
            <a:ext cx="465164" cy="1079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160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24BE886-CEC6-4B97-AE5E-45021DA2AF25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3B-Source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9CA4277-2DDE-4613-BBDD-EAC3D17A0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77" y="1368694"/>
            <a:ext cx="5824958" cy="465996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55B7DFC-B6E9-43A4-BEA1-ED3B242C87BE}"/>
              </a:ext>
            </a:extLst>
          </p:cNvPr>
          <p:cNvSpPr/>
          <p:nvPr/>
        </p:nvSpPr>
        <p:spPr>
          <a:xfrm>
            <a:off x="4937637" y="3232234"/>
            <a:ext cx="612424" cy="975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924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C0990C-C429-439D-B9D6-75A772BAF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262" y="1830323"/>
            <a:ext cx="3121321" cy="312132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48BBAB0-D005-497C-9A18-2831F00D2F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077" y="1830323"/>
            <a:ext cx="3121321" cy="31213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6FEBE39-0F52-4A5F-86A3-7E7BB5D702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127" y="1830323"/>
            <a:ext cx="3121321" cy="312132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2A960E8-241C-4394-A9F5-C35A4BC520D9}"/>
              </a:ext>
            </a:extLst>
          </p:cNvPr>
          <p:cNvSpPr txBox="1"/>
          <p:nvPr/>
        </p:nvSpPr>
        <p:spPr>
          <a:xfrm>
            <a:off x="792480" y="263330"/>
            <a:ext cx="4583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4-figure supplement 4B-Source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45B52E-9CA3-418E-BE0D-2740F64F4A6C}"/>
              </a:ext>
            </a:extLst>
          </p:cNvPr>
          <p:cNvSpPr txBox="1"/>
          <p:nvPr/>
        </p:nvSpPr>
        <p:spPr>
          <a:xfrm>
            <a:off x="6104500" y="1384767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0ED51B-E6B7-47E2-9F11-6477ACC054D9}"/>
              </a:ext>
            </a:extLst>
          </p:cNvPr>
          <p:cNvSpPr txBox="1"/>
          <p:nvPr/>
        </p:nvSpPr>
        <p:spPr>
          <a:xfrm>
            <a:off x="2281288" y="1381719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DC6546-26D9-44DB-A7E5-CDE95761BA55}"/>
              </a:ext>
            </a:extLst>
          </p:cNvPr>
          <p:cNvSpPr txBox="1"/>
          <p:nvPr/>
        </p:nvSpPr>
        <p:spPr>
          <a:xfrm>
            <a:off x="9790041" y="1381719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44902B1-6A2F-4060-A376-C34F85D0D88E}"/>
              </a:ext>
            </a:extLst>
          </p:cNvPr>
          <p:cNvSpPr/>
          <p:nvPr/>
        </p:nvSpPr>
        <p:spPr>
          <a:xfrm>
            <a:off x="2481021" y="2674121"/>
            <a:ext cx="828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8900D03-9D7A-4BE1-9B78-8CC63A9747D7}"/>
              </a:ext>
            </a:extLst>
          </p:cNvPr>
          <p:cNvSpPr/>
          <p:nvPr/>
        </p:nvSpPr>
        <p:spPr>
          <a:xfrm>
            <a:off x="6053616" y="3840157"/>
            <a:ext cx="93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69FED8-866C-4907-8D22-32BED133D290}"/>
              </a:ext>
            </a:extLst>
          </p:cNvPr>
          <p:cNvSpPr/>
          <p:nvPr/>
        </p:nvSpPr>
        <p:spPr>
          <a:xfrm>
            <a:off x="9743120" y="3156131"/>
            <a:ext cx="93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4224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B763C3-D631-4F87-8782-376B8643D5E0}"/>
              </a:ext>
            </a:extLst>
          </p:cNvPr>
          <p:cNvSpPr txBox="1"/>
          <p:nvPr/>
        </p:nvSpPr>
        <p:spPr>
          <a:xfrm>
            <a:off x="792480" y="263330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5A-Source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E1C695A-7190-4802-9014-691977CD8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475" y="1464387"/>
            <a:ext cx="3480958" cy="34809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9F3A7B9-EAEC-4DDE-936D-EBF909503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730" y="1464387"/>
            <a:ext cx="3480958" cy="348095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06DA634-4AE3-4CCE-B504-B6EB77D32086}"/>
              </a:ext>
            </a:extLst>
          </p:cNvPr>
          <p:cNvSpPr txBox="1"/>
          <p:nvPr/>
        </p:nvSpPr>
        <p:spPr>
          <a:xfrm>
            <a:off x="7663935" y="1051617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929FD8-5772-405A-A665-B850DB4FD18E}"/>
              </a:ext>
            </a:extLst>
          </p:cNvPr>
          <p:cNvSpPr txBox="1"/>
          <p:nvPr/>
        </p:nvSpPr>
        <p:spPr>
          <a:xfrm>
            <a:off x="3408336" y="1048569"/>
            <a:ext cx="1467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FB54AC0-D47B-4AB4-8A61-F890EDFC8484}"/>
              </a:ext>
            </a:extLst>
          </p:cNvPr>
          <p:cNvSpPr/>
          <p:nvPr/>
        </p:nvSpPr>
        <p:spPr>
          <a:xfrm>
            <a:off x="4586266" y="2539449"/>
            <a:ext cx="39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2D19CFE-36FB-4508-B068-980A950624A7}"/>
              </a:ext>
            </a:extLst>
          </p:cNvPr>
          <p:cNvSpPr/>
          <p:nvPr/>
        </p:nvSpPr>
        <p:spPr>
          <a:xfrm>
            <a:off x="8516775" y="3039177"/>
            <a:ext cx="39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043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BB50412-1D1D-4DE7-A1F9-EEDB271F5A5A}"/>
              </a:ext>
            </a:extLst>
          </p:cNvPr>
          <p:cNvSpPr txBox="1"/>
          <p:nvPr/>
        </p:nvSpPr>
        <p:spPr>
          <a:xfrm>
            <a:off x="792480" y="26333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5D-Source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69C37F7-B08F-4391-A8AC-9C9DDE518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362" y="384256"/>
            <a:ext cx="4412512" cy="35402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F15F00-3509-4E07-B76F-38BE33CF9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37" y="626670"/>
            <a:ext cx="3629525" cy="291206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C55FFB2-8DD3-489D-A416-2C47DCBF7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41" y="3638250"/>
            <a:ext cx="3192178" cy="319217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DDBD854-E722-46BE-814F-7C3949307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606" y="626670"/>
            <a:ext cx="3629525" cy="291206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EB83661-E942-4A14-B30B-1DC64C5E1E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35" y="3638250"/>
            <a:ext cx="3629524" cy="291206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257D5D5-082A-40B0-9B44-548F490091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38" y="3701401"/>
            <a:ext cx="3629524" cy="291206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C8229A4-C6CE-453F-A2AE-CBB602A7CD57}"/>
              </a:ext>
            </a:extLst>
          </p:cNvPr>
          <p:cNvSpPr txBox="1"/>
          <p:nvPr/>
        </p:nvSpPr>
        <p:spPr>
          <a:xfrm>
            <a:off x="5750075" y="807066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C7C75B4-572E-4CCC-B42D-EB3D23A07BA2}"/>
              </a:ext>
            </a:extLst>
          </p:cNvPr>
          <p:cNvSpPr txBox="1"/>
          <p:nvPr/>
        </p:nvSpPr>
        <p:spPr>
          <a:xfrm>
            <a:off x="1739031" y="804018"/>
            <a:ext cx="89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E1C53B-36DF-4AEA-834C-4701A6ED815E}"/>
              </a:ext>
            </a:extLst>
          </p:cNvPr>
          <p:cNvSpPr txBox="1"/>
          <p:nvPr/>
        </p:nvSpPr>
        <p:spPr>
          <a:xfrm>
            <a:off x="9570726" y="799974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9A7F05-DE90-491D-B589-25411AE1C570}"/>
              </a:ext>
            </a:extLst>
          </p:cNvPr>
          <p:cNvSpPr txBox="1"/>
          <p:nvPr/>
        </p:nvSpPr>
        <p:spPr>
          <a:xfrm>
            <a:off x="1522910" y="3758339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KLHL25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995099-E556-4487-8ACD-A88F30081C9B}"/>
              </a:ext>
            </a:extLst>
          </p:cNvPr>
          <p:cNvSpPr txBox="1"/>
          <p:nvPr/>
        </p:nvSpPr>
        <p:spPr>
          <a:xfrm>
            <a:off x="5727945" y="3763094"/>
            <a:ext cx="89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CUL3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EF0E4C-F4CB-4E53-98B4-345DBE961CDB}"/>
              </a:ext>
            </a:extLst>
          </p:cNvPr>
          <p:cNvSpPr txBox="1"/>
          <p:nvPr/>
        </p:nvSpPr>
        <p:spPr>
          <a:xfrm>
            <a:off x="9574269" y="3833805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565B78E-A79F-400C-B78A-E9E46F55D273}"/>
              </a:ext>
            </a:extLst>
          </p:cNvPr>
          <p:cNvSpPr/>
          <p:nvPr/>
        </p:nvSpPr>
        <p:spPr>
          <a:xfrm>
            <a:off x="2209131" y="2051692"/>
            <a:ext cx="57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3273422-9F5C-43BC-893D-A9360E5F86AE}"/>
              </a:ext>
            </a:extLst>
          </p:cNvPr>
          <p:cNvSpPr/>
          <p:nvPr/>
        </p:nvSpPr>
        <p:spPr>
          <a:xfrm>
            <a:off x="6558881" y="2185042"/>
            <a:ext cx="612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837CCC6-3039-489B-B72F-6FB143E5A7F7}"/>
              </a:ext>
            </a:extLst>
          </p:cNvPr>
          <p:cNvSpPr/>
          <p:nvPr/>
        </p:nvSpPr>
        <p:spPr>
          <a:xfrm>
            <a:off x="8683468" y="2255992"/>
            <a:ext cx="72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F52F848-87D5-4369-8BA8-B5452B3A0667}"/>
              </a:ext>
            </a:extLst>
          </p:cNvPr>
          <p:cNvSpPr/>
          <p:nvPr/>
        </p:nvSpPr>
        <p:spPr>
          <a:xfrm rot="21319006">
            <a:off x="2153524" y="4926474"/>
            <a:ext cx="279700" cy="1215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18BBCEE-1048-4B19-BEB1-5F39FA30E4F9}"/>
              </a:ext>
            </a:extLst>
          </p:cNvPr>
          <p:cNvSpPr/>
          <p:nvPr/>
        </p:nvSpPr>
        <p:spPr>
          <a:xfrm>
            <a:off x="5693179" y="5174288"/>
            <a:ext cx="360000" cy="1215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A2C8D1A-A578-4D1F-BF74-51B801C358DB}"/>
              </a:ext>
            </a:extLst>
          </p:cNvPr>
          <p:cNvSpPr/>
          <p:nvPr/>
        </p:nvSpPr>
        <p:spPr>
          <a:xfrm>
            <a:off x="9264635" y="5286933"/>
            <a:ext cx="504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365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B0D7447-56B8-4048-B0C6-9F4B25ADD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959" y="2377815"/>
            <a:ext cx="3317285" cy="33172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1473CAB-0C5B-499E-A48C-B9C895994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77" y="2377815"/>
            <a:ext cx="3317285" cy="33172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86C8E34-4E34-40D0-8E8D-584CB7E54D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818" y="2377815"/>
            <a:ext cx="3317285" cy="331728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27CE49D-3573-4818-B913-DCD06F4272BF}"/>
              </a:ext>
            </a:extLst>
          </p:cNvPr>
          <p:cNvSpPr txBox="1"/>
          <p:nvPr/>
        </p:nvSpPr>
        <p:spPr>
          <a:xfrm>
            <a:off x="5294387" y="1625474"/>
            <a:ext cx="160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GFP-ACLY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0DA3C7-00C0-4B14-8C73-96A695B373EC}"/>
              </a:ext>
            </a:extLst>
          </p:cNvPr>
          <p:cNvSpPr txBox="1"/>
          <p:nvPr/>
        </p:nvSpPr>
        <p:spPr>
          <a:xfrm>
            <a:off x="1320800" y="1629518"/>
            <a:ext cx="195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GFP-ACLY-(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)n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1C2C55-D975-469C-87A4-E23015313505}"/>
              </a:ext>
            </a:extLst>
          </p:cNvPr>
          <p:cNvSpPr txBox="1"/>
          <p:nvPr/>
        </p:nvSpPr>
        <p:spPr>
          <a:xfrm>
            <a:off x="9316726" y="1625474"/>
            <a:ext cx="1094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7233EE-79A7-4FA4-9B34-A276003993CA}"/>
              </a:ext>
            </a:extLst>
          </p:cNvPr>
          <p:cNvSpPr txBox="1"/>
          <p:nvPr/>
        </p:nvSpPr>
        <p:spPr>
          <a:xfrm>
            <a:off x="792480" y="26333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5E-Source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5A6F20D-6398-4E33-A4C5-8308FC315775}"/>
              </a:ext>
            </a:extLst>
          </p:cNvPr>
          <p:cNvSpPr/>
          <p:nvPr/>
        </p:nvSpPr>
        <p:spPr>
          <a:xfrm>
            <a:off x="949812" y="4274192"/>
            <a:ext cx="1101987" cy="6915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1CEC21-53A0-474D-8EB2-14E0CD5593F4}"/>
              </a:ext>
            </a:extLst>
          </p:cNvPr>
          <p:cNvSpPr/>
          <p:nvPr/>
        </p:nvSpPr>
        <p:spPr>
          <a:xfrm>
            <a:off x="5144955" y="3505842"/>
            <a:ext cx="798645" cy="1835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B9374E4-8B9D-4A8F-B46E-1B60ACFDA6B8}"/>
              </a:ext>
            </a:extLst>
          </p:cNvPr>
          <p:cNvSpPr/>
          <p:nvPr/>
        </p:nvSpPr>
        <p:spPr>
          <a:xfrm>
            <a:off x="8275505" y="4267842"/>
            <a:ext cx="798645" cy="1835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607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9014CC3-9CCD-4153-B029-4C4D7DB73621}"/>
              </a:ext>
            </a:extLst>
          </p:cNvPr>
          <p:cNvSpPr txBox="1"/>
          <p:nvPr/>
        </p:nvSpPr>
        <p:spPr>
          <a:xfrm>
            <a:off x="792480" y="263330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5F-Source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EF6EBD-DCD7-4EAF-B252-154151552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608" y="1754088"/>
            <a:ext cx="3349823" cy="33498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5D36834-4F97-4F16-92CC-676187E93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809" y="1754088"/>
            <a:ext cx="3349823" cy="334982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03EA38F-C55F-47D0-81FC-F10EC24E4719}"/>
              </a:ext>
            </a:extLst>
          </p:cNvPr>
          <p:cNvSpPr txBox="1"/>
          <p:nvPr/>
        </p:nvSpPr>
        <p:spPr>
          <a:xfrm>
            <a:off x="6708527" y="1274597"/>
            <a:ext cx="160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A8772C-B4C5-4609-B700-88AA1A128915}"/>
              </a:ext>
            </a:extLst>
          </p:cNvPr>
          <p:cNvSpPr txBox="1"/>
          <p:nvPr/>
        </p:nvSpPr>
        <p:spPr>
          <a:xfrm>
            <a:off x="2245838" y="1278641"/>
            <a:ext cx="1955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GFP-ACLY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215436E-B83F-4E9E-8ED5-A77C1C841CB0}"/>
              </a:ext>
            </a:extLst>
          </p:cNvPr>
          <p:cNvSpPr/>
          <p:nvPr/>
        </p:nvSpPr>
        <p:spPr>
          <a:xfrm>
            <a:off x="1721258" y="2952949"/>
            <a:ext cx="864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56C2782-4A07-4798-841E-3D9AE70A6D23}"/>
              </a:ext>
            </a:extLst>
          </p:cNvPr>
          <p:cNvSpPr/>
          <p:nvPr/>
        </p:nvSpPr>
        <p:spPr>
          <a:xfrm rot="262770">
            <a:off x="5669487" y="3520025"/>
            <a:ext cx="864000" cy="2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761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C8794F-70AA-49C2-8261-DA95BDCA6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21795" y="1639824"/>
            <a:ext cx="3017246" cy="30172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AD496C-277D-4E44-B163-CE2224C80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1639824"/>
            <a:ext cx="2932176" cy="29321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39C28D5-C399-469D-B6BB-9AB36E78A7BC}"/>
              </a:ext>
            </a:extLst>
          </p:cNvPr>
          <p:cNvSpPr txBox="1"/>
          <p:nvPr/>
        </p:nvSpPr>
        <p:spPr>
          <a:xfrm>
            <a:off x="792480" y="48768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2F-Source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5E7DFF-0FFC-49BD-B566-19F68A384FEF}"/>
              </a:ext>
            </a:extLst>
          </p:cNvPr>
          <p:cNvSpPr txBox="1"/>
          <p:nvPr/>
        </p:nvSpPr>
        <p:spPr>
          <a:xfrm>
            <a:off x="4016422" y="116840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CPT1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F840DA-0828-4F2C-B2E5-906A020CA5E6}"/>
              </a:ext>
            </a:extLst>
          </p:cNvPr>
          <p:cNvSpPr txBox="1"/>
          <p:nvPr/>
        </p:nvSpPr>
        <p:spPr>
          <a:xfrm>
            <a:off x="7661653" y="116840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F254E06-8050-4D0A-BB4F-0D8FA4D229D2}"/>
              </a:ext>
            </a:extLst>
          </p:cNvPr>
          <p:cNvSpPr/>
          <p:nvPr/>
        </p:nvSpPr>
        <p:spPr>
          <a:xfrm rot="21315113">
            <a:off x="7233919" y="2570480"/>
            <a:ext cx="540000" cy="182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5B6D230-4320-4D78-9A5A-78A4BD6B6050}"/>
              </a:ext>
            </a:extLst>
          </p:cNvPr>
          <p:cNvSpPr/>
          <p:nvPr/>
        </p:nvSpPr>
        <p:spPr>
          <a:xfrm>
            <a:off x="4227884" y="2824034"/>
            <a:ext cx="503473" cy="182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626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DD1E39C-B1AA-4AE3-AA38-A4D83EFDD430}"/>
              </a:ext>
            </a:extLst>
          </p:cNvPr>
          <p:cNvSpPr txBox="1"/>
          <p:nvPr/>
        </p:nvSpPr>
        <p:spPr>
          <a:xfrm>
            <a:off x="792480" y="487680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2-figure supplement 3A-Source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E456523-CA44-4E26-A53B-C2A368881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0" y="2021187"/>
            <a:ext cx="2584010" cy="258401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8B8A4F6-8B1B-4B87-9E67-79EDFE9DF9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075" y="1871141"/>
            <a:ext cx="3419856" cy="273405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8F6051A-29D1-44C4-BC9C-3BC12B527B92}"/>
              </a:ext>
            </a:extLst>
          </p:cNvPr>
          <p:cNvSpPr/>
          <p:nvPr/>
        </p:nvSpPr>
        <p:spPr>
          <a:xfrm>
            <a:off x="3565258" y="3360903"/>
            <a:ext cx="1110914" cy="1809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DBDBA58-FDC9-48D1-8DF3-4381321ADBC6}"/>
              </a:ext>
            </a:extLst>
          </p:cNvPr>
          <p:cNvSpPr/>
          <p:nvPr/>
        </p:nvSpPr>
        <p:spPr>
          <a:xfrm>
            <a:off x="6920812" y="3095798"/>
            <a:ext cx="1080000" cy="182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C81151-BBD7-4D97-A77A-8CAFFA44CCD6}"/>
              </a:ext>
            </a:extLst>
          </p:cNvPr>
          <p:cNvSpPr txBox="1"/>
          <p:nvPr/>
        </p:nvSpPr>
        <p:spPr>
          <a:xfrm>
            <a:off x="3148322" y="1504065"/>
            <a:ext cx="1133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Lamin b1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C798FFB-48AA-46B6-B425-989AA48CB0CA}"/>
              </a:ext>
            </a:extLst>
          </p:cNvPr>
          <p:cNvSpPr txBox="1"/>
          <p:nvPr/>
        </p:nvSpPr>
        <p:spPr>
          <a:xfrm>
            <a:off x="6944171" y="1504065"/>
            <a:ext cx="932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253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94507E-2DC1-4897-8C1D-9CB65805B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75387"/>
            <a:ext cx="3901440" cy="31211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BC11B83-EC82-42CE-BCF7-FEA82DB1C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807" y="1975387"/>
            <a:ext cx="3419856" cy="273710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2A0E9D7-90BE-49C2-80FA-6694822C2E12}"/>
              </a:ext>
            </a:extLst>
          </p:cNvPr>
          <p:cNvSpPr txBox="1"/>
          <p:nvPr/>
        </p:nvSpPr>
        <p:spPr>
          <a:xfrm>
            <a:off x="792480" y="487680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2-figure supplement 3C-Source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E01526-4772-40F2-A16F-E7FED400519E}"/>
              </a:ext>
            </a:extLst>
          </p:cNvPr>
          <p:cNvSpPr txBox="1"/>
          <p:nvPr/>
        </p:nvSpPr>
        <p:spPr>
          <a:xfrm>
            <a:off x="3148322" y="1504065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Acetylation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CADE9F-2B87-4175-9C8E-05C352EC37BA}"/>
              </a:ext>
            </a:extLst>
          </p:cNvPr>
          <p:cNvSpPr txBox="1"/>
          <p:nvPr/>
        </p:nvSpPr>
        <p:spPr>
          <a:xfrm>
            <a:off x="7412008" y="1504065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Coomassie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FFD0911-C302-415E-B9E5-426A63752200}"/>
              </a:ext>
            </a:extLst>
          </p:cNvPr>
          <p:cNvSpPr/>
          <p:nvPr/>
        </p:nvSpPr>
        <p:spPr>
          <a:xfrm>
            <a:off x="2959201" y="3584190"/>
            <a:ext cx="613339" cy="4561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D0668A-5384-4CB7-B85C-430A9E8407E7}"/>
              </a:ext>
            </a:extLst>
          </p:cNvPr>
          <p:cNvSpPr/>
          <p:nvPr/>
        </p:nvSpPr>
        <p:spPr>
          <a:xfrm>
            <a:off x="7311463" y="3286606"/>
            <a:ext cx="567264" cy="4561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743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A85512D-EC9F-4BC9-BA2D-9549D1754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132" y="3793555"/>
            <a:ext cx="3549647" cy="289465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EC3DCE7-2469-4300-9525-F2E4833A1A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627" y="1457182"/>
            <a:ext cx="3419856" cy="273710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D430B4A-168D-4A29-9CE5-516B02F60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508" y="3948239"/>
            <a:ext cx="3170275" cy="258528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F94F5B0-84AC-4157-9B80-EBE418AD75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374" y="1452029"/>
            <a:ext cx="3419856" cy="2737104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B64F9D9-B8AF-4CB0-9F8D-D2D6FD2CB97B}"/>
              </a:ext>
            </a:extLst>
          </p:cNvPr>
          <p:cNvSpPr txBox="1"/>
          <p:nvPr/>
        </p:nvSpPr>
        <p:spPr>
          <a:xfrm>
            <a:off x="792480" y="487680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2-figure supplement 3D-Source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62E0A8-B4DD-45A2-8F9F-08FC1D87FF07}"/>
              </a:ext>
            </a:extLst>
          </p:cNvPr>
          <p:cNvSpPr txBox="1"/>
          <p:nvPr/>
        </p:nvSpPr>
        <p:spPr>
          <a:xfrm>
            <a:off x="4052094" y="972431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H3Ac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4EE493-5280-4661-8390-0C9EA5FA755C}"/>
              </a:ext>
            </a:extLst>
          </p:cNvPr>
          <p:cNvSpPr txBox="1"/>
          <p:nvPr/>
        </p:nvSpPr>
        <p:spPr>
          <a:xfrm>
            <a:off x="7943633" y="972431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028675-984C-4792-B58E-214D5EAAD96C}"/>
              </a:ext>
            </a:extLst>
          </p:cNvPr>
          <p:cNvSpPr/>
          <p:nvPr/>
        </p:nvSpPr>
        <p:spPr>
          <a:xfrm>
            <a:off x="7561303" y="2833983"/>
            <a:ext cx="432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0E7AB52-C2E2-4FF8-9C18-6CBA1828999B}"/>
              </a:ext>
            </a:extLst>
          </p:cNvPr>
          <p:cNvSpPr/>
          <p:nvPr/>
        </p:nvSpPr>
        <p:spPr>
          <a:xfrm>
            <a:off x="4540912" y="2776091"/>
            <a:ext cx="36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A52C106-5153-4E13-938B-DFBAE0D6A740}"/>
              </a:ext>
            </a:extLst>
          </p:cNvPr>
          <p:cNvSpPr txBox="1"/>
          <p:nvPr/>
        </p:nvSpPr>
        <p:spPr>
          <a:xfrm>
            <a:off x="4058444" y="4483981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H4Ac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B5286F-B61F-44CC-AE1C-3B3B34A83512}"/>
              </a:ext>
            </a:extLst>
          </p:cNvPr>
          <p:cNvSpPr txBox="1"/>
          <p:nvPr/>
        </p:nvSpPr>
        <p:spPr>
          <a:xfrm>
            <a:off x="7949983" y="4483981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H4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CAFBC1B-26AF-4734-A414-EDE33991F251}"/>
              </a:ext>
            </a:extLst>
          </p:cNvPr>
          <p:cNvSpPr/>
          <p:nvPr/>
        </p:nvSpPr>
        <p:spPr>
          <a:xfrm>
            <a:off x="5028858" y="5171247"/>
            <a:ext cx="3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9265F5A-7A43-4480-9C3A-DBC2F38F5405}"/>
              </a:ext>
            </a:extLst>
          </p:cNvPr>
          <p:cNvSpPr/>
          <p:nvPr/>
        </p:nvSpPr>
        <p:spPr>
          <a:xfrm>
            <a:off x="7333908" y="5097989"/>
            <a:ext cx="32400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990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D1EC96-408D-4A98-AF12-71CA6D797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77" y="2563650"/>
            <a:ext cx="3411847" cy="341184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7A0A22-2937-4E01-9188-0D2B46375D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265" y="2563650"/>
            <a:ext cx="3411847" cy="341184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414B685-A6A7-49BA-9179-0CF8D4824C09}"/>
              </a:ext>
            </a:extLst>
          </p:cNvPr>
          <p:cNvSpPr txBox="1"/>
          <p:nvPr/>
        </p:nvSpPr>
        <p:spPr>
          <a:xfrm>
            <a:off x="792480" y="487680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3A-Source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9CEE05-D3C7-4966-95CE-139B98A4ADF3}"/>
              </a:ext>
            </a:extLst>
          </p:cNvPr>
          <p:cNvSpPr txBox="1"/>
          <p:nvPr/>
        </p:nvSpPr>
        <p:spPr>
          <a:xfrm>
            <a:off x="4052094" y="1971893"/>
            <a:ext cx="77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F61CB1-7B2B-4D07-AD5B-8A2AF1237553}"/>
              </a:ext>
            </a:extLst>
          </p:cNvPr>
          <p:cNvSpPr txBox="1"/>
          <p:nvPr/>
        </p:nvSpPr>
        <p:spPr>
          <a:xfrm>
            <a:off x="7943633" y="1971893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120B626-D6F9-4F56-A42C-A58D5D744C89}"/>
              </a:ext>
            </a:extLst>
          </p:cNvPr>
          <p:cNvSpPr/>
          <p:nvPr/>
        </p:nvSpPr>
        <p:spPr>
          <a:xfrm rot="365770">
            <a:off x="4388512" y="4160391"/>
            <a:ext cx="432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33290ED-6D3B-4F7E-9FE9-9E2FA183F1CE}"/>
              </a:ext>
            </a:extLst>
          </p:cNvPr>
          <p:cNvSpPr/>
          <p:nvPr/>
        </p:nvSpPr>
        <p:spPr>
          <a:xfrm>
            <a:off x="8203097" y="3818233"/>
            <a:ext cx="39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5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2AE0CF-3E07-44F8-9D53-71B0CD2B4685}"/>
              </a:ext>
            </a:extLst>
          </p:cNvPr>
          <p:cNvSpPr txBox="1"/>
          <p:nvPr/>
        </p:nvSpPr>
        <p:spPr>
          <a:xfrm>
            <a:off x="792480" y="487680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Figure 3B-Source data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C1604BA-131B-4E20-9D56-076712139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08" y="2392610"/>
            <a:ext cx="3402990" cy="34029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DAA27C-BD07-42A3-A85D-86FE8F817D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512" y="1818738"/>
            <a:ext cx="4550735" cy="45507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5B6744E-D696-4402-B056-CCC2C64ECF6D}"/>
              </a:ext>
            </a:extLst>
          </p:cNvPr>
          <p:cNvSpPr txBox="1"/>
          <p:nvPr/>
        </p:nvSpPr>
        <p:spPr>
          <a:xfrm>
            <a:off x="4052094" y="1248879"/>
            <a:ext cx="77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ACLY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7ABEA4-2A83-4C1A-8342-ECA3A4D1A45E}"/>
              </a:ext>
            </a:extLst>
          </p:cNvPr>
          <p:cNvSpPr txBox="1"/>
          <p:nvPr/>
        </p:nvSpPr>
        <p:spPr>
          <a:xfrm>
            <a:off x="8464632" y="1248879"/>
            <a:ext cx="132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300CC2-E3D6-4755-873D-6EFCFE10EE07}"/>
              </a:ext>
            </a:extLst>
          </p:cNvPr>
          <p:cNvSpPr/>
          <p:nvPr/>
        </p:nvSpPr>
        <p:spPr>
          <a:xfrm>
            <a:off x="3497747" y="3551587"/>
            <a:ext cx="1476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0D7C42F-07F6-48F3-A24D-9DB9B0860BC7}"/>
              </a:ext>
            </a:extLst>
          </p:cNvPr>
          <p:cNvSpPr/>
          <p:nvPr/>
        </p:nvSpPr>
        <p:spPr>
          <a:xfrm>
            <a:off x="7955446" y="4123032"/>
            <a:ext cx="1626703" cy="1949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743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287</Words>
  <Application>Microsoft Office PowerPoint</Application>
  <PresentationFormat>宽屏</PresentationFormat>
  <Paragraphs>153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tian miaomiao</dc:creator>
  <cp:lastModifiedBy>tian miaomiao</cp:lastModifiedBy>
  <cp:revision>17</cp:revision>
  <dcterms:created xsi:type="dcterms:W3CDTF">2021-08-18T07:32:04Z</dcterms:created>
  <dcterms:modified xsi:type="dcterms:W3CDTF">2021-08-21T05:20:10Z</dcterms:modified>
</cp:coreProperties>
</file>